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87DBAE-0455-4CB5-BEF3-1E2727F9C9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A89520-073C-4811-99AF-725970E3A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6B5BE1-B060-4DA5-8E67-65D376B3F3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60962-4FCA-4461-B406-E36C01C73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DD0FD2-EEC7-4A49-AD4C-4C18A82DA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459182-3145-456D-A7E7-00FED8BAC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B90D80-660C-4E3A-BB2F-801ABBBA8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85C23-D697-43E7-B835-376AC8428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808071-F435-43DA-B333-89C504B76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F82BB4-AD22-4A55-885B-A9093EF07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E7C05-FD2E-4A24-BBA0-42CA8CB660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31102024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中考体育培训行业分析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汇报时间：2023-12-23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中考体育培训行业概述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中考体育培训市场需求分析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中考体育培训市场竞争格局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中考体育培训行业发展趋势与机遇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中考体育培训行业案例研究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中考体育培训行业概述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5" name="Freeform 5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7" name="AutoShape 17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行业特点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" name="Group 28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29" name="Freeform 29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39" name="Freeform 39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49" name="Freeform 49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59" name="Freeform 59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Freeform 61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69" name="Freeform 69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Freeform 71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8" name="Group 78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79" name="Freeform 79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8" name="Group 88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89" name="Freeform 89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AutoShape 103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AutoShape 104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AutoShape 105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8" name="Group 98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99" name="Freeform 99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AutoShape 113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AutoShape 114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8" name="Group 108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09" name="Freeform 109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8" name="Group 118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19" name="Freeform 119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8" name="Group 128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29" name="Freeform 129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8" name="Group 138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39" name="Freeform 139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Freeform 140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8" name="Group 148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49" name="Freeform 149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AutoShape 162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AutoShape 163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AutoShape 164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AutoShape 165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8" name="Group 158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59" name="Freeform 159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Freeform 160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Freeform 161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AutoShape 172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AutoShape 173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AutoShape 174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AutoShape 175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8" name="Group 168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69" name="Freeform 169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Freeform 170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Freeform 171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AutoShape 182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AutoShape 183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AutoShape 184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AutoShape 185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8" name="Group 178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79" name="Freeform 179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Freeform 180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Freeform 181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AutoShape 192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AutoShape 193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AutoShape 194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AutoShape 195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8" name="Group 188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89" name="Freeform 189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Freeform 190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Freeform 191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AutoShape 202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AutoShape 203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AutoShape 204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AutoShape 205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8" name="Group 198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199" name="Freeform 199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Freeform 200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Freeform 201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AutoShape 212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AutoShape 213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AutoShape 214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AutoShape 215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8" name="Group 208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09" name="Freeform 209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Freeform 210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Freeform 211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AutoShape 222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AutoShape 223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AutoShape 224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AutoShape 225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8" name="Group 218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19" name="Freeform 219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Freeform 220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Freeform 221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Freeform 233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0" name="Group 230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1" name="AutoShape 231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2" name="AutoShape 232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Freeform 241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8" name="Group 238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9" name="AutoShape 239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0" name="AutoShape 240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Freeform 249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6" name="Group 246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7" name="AutoShape 247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8" name="AutoShape 248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Freeform 257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4" name="Group 254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5" name="AutoShape 255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6" name="AutoShape 256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Freeform 265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2" name="Group 262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3" name="AutoShape 263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4" name="AutoShape 264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Freeform 273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0" name="Group 270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1" name="AutoShape 271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2" name="AutoShape 272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Freeform 281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8" name="Group 278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9" name="AutoShape 279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0" name="AutoShape 280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Freeform 289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6" name="Group 286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7" name="AutoShape 287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8" name="AutoShape 288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Freeform 297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4" name="Group 294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5" name="AutoShape 295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6" name="AutoShape 296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Freeform 305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2" name="Group 302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3" name="AutoShape 303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4" name="AutoShape 304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Freeform 313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0" name="Group 310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1" name="AutoShape 311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2" name="AutoShape 312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Freeform 321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8" name="Group 318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9" name="AutoShape 319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0" name="AutoShape 320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Freeform 329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6" name="Group 326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7" name="AutoShape 327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8" name="AutoShape 328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Freeform 337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4" name="Group 334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5" name="AutoShape 335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6" name="AutoShape 336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Freeform 345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2" name="Group 342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3" name="AutoShape 343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4" name="AutoShape 344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Freeform 353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0" name="Group 350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1" name="AutoShape 351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2" name="AutoShape 352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Freeform 361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8" name="Group 358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9" name="AutoShape 359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0" name="AutoShape 360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Freeform 369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6" name="Group 366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7" name="AutoShape 367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8" name="AutoShape 368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Freeform 377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4" name="Group 374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5" name="AutoShape 375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6" name="AutoShape 376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Freeform 385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2" name="Group 382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3" name="AutoShape 383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4" name="AutoShape 384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中考体育培训行业是为应对中考体育考试而提供的专业培训服务，主要面向初中生和家长，旨在提高考生体育成绩和身体素质。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该行业具有针对性强、培训周期短、市场需求稳定等特点，与中考政策和标准紧密相关。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随着中考体育分值的提高和家长对子女身体素质的重视，中考体育培训市场规模不断扩大。目前市场规模已达数十亿元，并以每年10%以上的速度增长。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增长动力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中考体育政策改革、家长对子女身体素质的关注、体育产业的发展等因素共同推动行业增长。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培训机构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提供专业的中考体育培训服务，包括课程设计、教练团队、场地设施等。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体育场馆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利用自身场地设施和教练资源开展中考体育培训服务。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个人教练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以个人名义提供中考体育培训服务，通常以一对一或小班形式授课。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行业参与者类型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中考体育培训市场需求分析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随着国家对青少年体质健康的重视，中考体育分数占比逐渐增加，政策推动成为市场需求增长的重要因素。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政策推动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越来越多的家长认识到体育对于孩子全面发展的重要性，愿意为孩子的体育培训投入更多的时间和金钱。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家长教育观念转变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学生自身对于体育的热爱和追求，以及体育在中考中的重要地位，使得学生对于中考体育培训的需求增加。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学生个人发展需求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需求驱动因素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基础体能训练需求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大部分学生需要的是基础体能训练，如耐力、力量、柔韧性等方面的训练。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专项技能提升需求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部分学生对于某些体育项目有着浓厚的兴趣，希望在中考体育中取得更好的成绩，因此需要针对这些项目进行专项技能提升训练。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心理调适与应试技巧指导需求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面对中考体育的紧张氛围和压力，学生和家长对于心理调适和应试技巧指导的需求也逐渐增加。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需求类型与特点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875" r="12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随着中考体育培训市场的竞争加剧，学生和家长对于个性化与差异化服务的需求越来越高。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个性化与差异化服务的需求增加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随着互联网技术的发展，线上中考体育培训逐渐兴起，为学生提供更加便捷的学习方式。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线上培训的兴起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未来中考体育培训的需求将不仅仅局限于体育技能的提升，还将包括综合素质评价体系的建立和实施。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综合素质评价体系的建立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需求发展趋势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中考体育培训市场竞争格局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https://d.book118.com/725311020242011104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2024-09-14T15:21:34.868</cp:lastPrinted>
  <dcterms:created xsi:type="dcterms:W3CDTF">2024-09-14T07:21:34Z</dcterms:created>
  <dcterms:modified xsi:type="dcterms:W3CDTF">2024-09-14T07:21:36Z</dcterms:modified>
</cp:coreProperties>
</file>