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0C091-AB21-4F0C-9BE5-8A58107C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D1DE4-FCE8-44A5-A7F5-E069F95B7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7D74C-F13D-4DFA-96E2-2541A0918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590C9-12A1-48AA-9F57-308FF59E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C3D69-F792-42FB-A293-122A7CFF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6EEEB-A916-4F67-9637-7A93EF70E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AB730-EA91-4286-95ED-572CF3819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AFBD9-5F19-401B-B399-A46F40DD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F43ED-63D8-4FFD-84CB-C756B3AAD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387A3-4A23-4716-9A3B-6C19A4DBC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81C46-ACC5-4B16-B0E0-16A9FA98B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1111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前置胎盘查房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前置胎盘的并发症及处理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前置胎盘概述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前置胎盘是指胎盘位于子宫前壁或子宫颈口前方，通常在妊娠28周后出现。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根据胎盘覆盖子宫颈内口的程度，前置胎盘可分为完全性、部分性和边缘性前置胎盘。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前置胎盘的病因尚不完全清楚，可能与子宫内膜病变、损伤、胎盘异常等因素有关。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前置胎盘可能导致子宫收缩乏力、产程延长、产后出血等并发症，影响母婴健康。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前置胎盘的典型症状包括妊娠晚期或分娩时无痛性阴道出血、子宫位置异常、胎位异常等。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通过超声检查可确诊前置胎盘，了解胎盘位置、覆盖子宫颈内口的程度等信息。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前置胎盘的治疗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期待疗法适用于妊娠早期或胎儿存活率较低的情况。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期待疗法包括绝对卧床休息、抑制子宫收缩、止血、纠正贫血和预防感染等措施。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在期待疗法期间，需要密切监测孕妇和胎儿的情况，及时发现并处理任何异常情况。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期待疗法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75" b="7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如果前置胎盘导致严重出血、胎儿窘迫或孕妇存在其他并发症，可能需要终止妊娠。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终止妊娠的方式包括自然分娩和剖宫产，具体方式应根据孕妇和胎儿的情况进行选择。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终止妊娠后，需要密切监测孕妇和胎儿的情况，确保母婴安全。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终止妊娠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预防产后出血的措施包括在产前使用促子宫收缩的药物、在产后及时按摩子宫等。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如果出现产后出血，需要及时采取止血措施，如使用止血药物、子宫压迫等，必要时需要进行手术治疗。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产后出血是前置胎盘的常见并发症，需要采取措施预防和处理。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前置胎盘的护理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https://d.book118.com/725311113302011103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2024-09-13T06:30:36.074</cp:lastPrinted>
  <dcterms:created xsi:type="dcterms:W3CDTF">2024-09-12T22:30:36Z</dcterms:created>
  <dcterms:modified xsi:type="dcterms:W3CDTF">2024-09-12T22:30:37Z</dcterms:modified>
</cp:coreProperties>
</file>