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B1B7BB-D385-4665-AA7F-150CF9D44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1DF05-797B-4B19-A3A4-0DEF8D434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327EF6-E3F2-4777-9C9C-D684652A9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DC4FFA-541C-4BFA-893D-48FEACC249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F9D5FF-9933-4E56-B6E1-B87E809938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ECED77-AF9F-4F40-AE71-BA0EAF93FA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D1147F-1D38-496E-B77A-4C487908FD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AFE5DA-4B78-4FAD-BCB9-F2685E0C2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26FB2-783E-4CF1-B87E-45E718744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C3D41-6756-49BD-9AAB-0B81A1A8E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E282A-1613-424D-AF4C-D26EDDE15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142233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变量间的相关关系与独立性检验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变量间关系概述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相关关系分析方法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独立性检验方法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实际应用案例分析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注意事项与误区提示</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变量间关系概述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变量定义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在统计学中，变量指的是在观察或实验中可以取不同数值的特征或属性。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变量分类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根据变量的性质和特点，可以将其分为定量变量和定性变量两大类。定量变量具有数值特征，如身高、体重等；定性变量则表现为类别或属性，如性别、职业等。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02" r="1660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指两个或多个变量之间存在的联系或影响。这种关系可以是直接的，也可以是间接的，可以是线性的，也可以是非线性的。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变量间关系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根据变量间关系的性质和特点，可以将其分为正相关、负相关和无相关等类型。正相关表示两个变量同方向变化；负相关表示两个变量反方向变化；无相关则表示两个变量之间没有明显的联系。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变量间关系的类型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变量间关系简介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指两个变量之间存在的统计关系，其中一个变量的变化会引起另一个变量的变化。相关关系并不表示因果关系，只是表示两个变量之间存在某种联系。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相关关系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指两个变量之间不存在任何关系或联系，即一个变量的取值不受另一个变量的影响。在统计学中，独立性是进行相关分析和回归分析等统计推断的前提条件之一。如果两个变量之间存在相关关系，则它们不独立；反之，如果两个变量独立，则它们之间不存在相关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独立性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相关关系与独立性概念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相关关系分析方法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26" r="1942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4407" r="3440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散点图法</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散点图法是通过在坐标系中描点来展示两个变量之间关系的一种方法。</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直观、简单易懂，能够大致判断两个变量之间是否存在相关关系以及关系的方向。</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无法精确量化两个变量之间的相关程度，受主观因素影响较大。</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适用于初步探索两个变量之间关系的情况。</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定义</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优点</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缺点</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应用场景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相关系数法</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相关系数法是通过计算皮尔逊相关系数等统计量来量化两个变量之间相关程度的一种方法。</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缺点</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只能反映线性相关关系，对于非线性关系可能无法准确描述。</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优点</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能够精确量化两个变量之间的相关程度，客观、准确。</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应用场景</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适用于需要精确量化两个变量之间线性相关程度的情况。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能够揭示自变量与因变量之间的具体数学关系，预测和控制因变量的变化。</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适用于需要深入了解自变量与因变量之间关系并进行预测和控制的情况。</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对于非线性关系可能需要通过转换或其他方法进行处理，计算相对复杂。</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回归分析法是通过建立回归方程来探究一个或多个自变量与一个因变量之间关系的一种方法。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回归分析法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独立性检验方法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卡方检验是一种用途很广的计数资料的假设检验方法。它属于非参数检验的范畴，主要是比较两个及两个以上样本率( 构成比）以及两个分类变量的关联性分析。其根本思想就是在于比较理论频数和实际频数的吻合程度或拟合优度问题。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应用场景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在分类资料统计推断中的应用，包括：两个率或两个构成比比较的卡方检验；多个率或多个构成比比较的卡仿检验以及分类资料的相关分析等。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卡方检验原理及应用场景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列联表又称交互分类表，所谓交互分类，是指同时依据两个变量的值，将所研究的个案分类。从而比较各组的分布状况，以寻找变量间的关系。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独立性判断</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如果两个变量相互独立，那么列联表中各组的频数应接近或等于期望频数。如果两个变量不相互独立，那么列联表中各组的频数与期望频数会有较大差异。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列联表分析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列联表分析与独立性判断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https://d.book118.com/725314223343011103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2024-09-13T14:55:52.541</cp:lastPrinted>
  <dcterms:created xsi:type="dcterms:W3CDTF">2024-09-13T06:55:52Z</dcterms:created>
  <dcterms:modified xsi:type="dcterms:W3CDTF">2024-09-13T06:55:54Z</dcterms:modified>
</cp:coreProperties>
</file>