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EB1E2-5986-4CF4-9160-26C188354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AE0D1-EF38-4BA0-9276-ACDFF985C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55451-6CBF-47C7-9978-92A8DEEC6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854F7-0616-4169-AD38-B0C38F9E6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A7D2A3-B709-4145-8AD6-6D95A4C42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6F1429-90CF-4C22-A82F-D281147B7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F97337-C169-4DA7-A74D-EBB604489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615D1-E2E4-4E4A-9D1C-AAA83B7A6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A0AFB-1D05-4DCD-B127-5BC878F07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503AB-471B-4FBA-AA9F-F4CB2CB0D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24F1B-30AC-480F-8DAC-DE30FFC6D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31431421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镁合金的成分、组织与性能\n## 1.镁合金的基本概念及应用领域\n### 1.1镁合金的定义及发展历程\n### 1.2镁合金的主要种类与应用领域\n### 1.3镁合金的优点与局限性\n## 2.镁合金的成分及性能\n### 2.1镁合金的主要元素及其作用\n### 2.2镁合金的力学性能与物理性能\n### 2.3镁合金的腐蚀性能与耐磨性能\n## 3.镁合金的组织结构\n### 3.1镁合金的相图与相变\n### 3.2镁合金的基本组织及其特点\n### 3.3镁合金的显微组织与织构\n## 4.镁合金的加工工艺\n### 4.1镁合金的熔炼与铸造工艺\n### 4.2镁合金的塑性变形工艺\n### 4.3镁合金的热处理与表面处理工艺\n## 5.镁合金的性能与组织结构关系\n### 5.1镁合金的成分与力学性能关系\n### 5.2镁合金的组织结构与力学性能关系\n### 5.3镁合金的性能与加工工艺关系\n## 6.镁合金的发展趋势与研究方向\n### 6.1镁合金的高性能化与功能化研究\n### 6.2镁合金的低成本化与绿色化研究\n### 6.3镁合金的新型加工技术与应用研究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镁合金的成分、组织与性能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镁合金的基本概念及应用领域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镁合金的定义及发展历程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4" name="组合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5" name="组合 21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镁合金的定义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为主要元素，与其他金属元素组成的合金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轻质、高强度、耐腐蚀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等优点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0" name="组合 21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镁合金的发展历程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20世纪初开始研究镁合金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20世纪中期开始应用于航空航天、汽车制造等领域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21世纪后，镁合金在各领域的应用逐渐扩大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镁合金的主要种类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Mg-Al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合金：最常见的镁合金，具有良好的强度和耐腐蚀性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Mg-Zn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合金：具有较高的强度和耐磨性，适用于制造汽车零部件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Mg-RE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合金：含有稀土元素，具有优异的力学性能和耐腐蚀性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镁合金的应用领域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航空航天：用于制造飞机发动机、导弹等零部件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汽车制造：用于制造发动机缸体、座椅框架等零部件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电子工业：用于制造手机、电脑等电子产品的外壳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生物医学：用于制造医疗器械、人工骨等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镁合金的主要种类与应用领域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镁合金的优点与局限性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组合 24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6" name="组合 24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镁合金的优点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轻质：镁合金的密度较低，有利于减轻产品重量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高强度：镁合金具有较高的强度，具有良好的承载能力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耐腐蚀：镁合金具有较好的耐腐蚀性，适用于恶劣环境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1" name="组合 25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镁合金的局限性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成本较高：镁合金的生产成本相对较高，限制了其广泛应用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塑性较差：镁合金的塑性较差，容易导致成型困难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燃烧性：镁合金容易燃烧，需要进行特殊处理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镁合金的成分及性能</a:t>
            </a:r>
            <a:endParaRPr/>
          </a:p>
        </p:txBody>
      </p:sp>
      <p:sp>
        <p:nvSpPr>
          <p:cNvPr id="25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镁合金的主要元素及其作用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1" name="组合 26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62" name="组合 261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镁（Mg）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镁是镁合金的主要元素，具有优异的力学性能和耐腐蚀性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镁的原子半径较小，有利于提高合金的强度和硬度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67" name="组合 266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铝（Al）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铝是镁合金中常用的合金元素，可以提高合金的强度和耐腐蚀性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铝的原子半径较大，有利于提高合金的塑性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72" name="组合 271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锌（Zn）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锌是镁合金中常用的合金元素，可以提高合金的强度和耐磨性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锌的原子半径较大，有利于提高合金的塑性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77" name="组合 276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稀土元素（RE）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稀土元素可以改善镁合金的力学性能和耐腐蚀性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稀土元素的原子半径较大，有利于提高合金的塑性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力学性能</a:t>
                </a:r>
                <a:endParaRPr/>
              </a:p>
            </p:txBody>
          </p:sp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镁合金具有较高的抗拉强度、屈服强度和压缩强度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镁合金具有良好的延展性和冲击韧性</a:t>
                </a:r>
                <a:endParaRPr/>
              </a:p>
            </p:txBody>
          </p:sp>
          <p:sp>
            <p:nvSpPr>
              <p:cNvPr id="2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物理性能</a:t>
                </a:r>
                <a:endParaRPr/>
              </a:p>
            </p:txBody>
          </p:sp>
          <p:sp>
            <p:nvSpPr>
              <p:cNvPr id="2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镁合金具有较低的密度和较高的比强度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镁合金具有良好的导电性和导热性</a:t>
                </a:r>
                <a:endParaRPr/>
              </a:p>
            </p:txBody>
          </p:sp>
          <p:sp>
            <p:nvSpPr>
              <p:cNvPr id="2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镁合金的力学性能与物理性能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腐蚀性能</a:t>
                </a:r>
                <a:endParaRPr/>
              </a:p>
            </p:txBody>
          </p:sp>
          <p:sp>
            <p:nvSpPr>
              <p:cNvPr id="3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镁合金具有较好的耐腐蚀性，尤其是在酸性环境中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镁合金的腐蚀速率较低，有利于延长产品使用寿命</a:t>
                </a:r>
                <a:endParaRPr/>
              </a:p>
            </p:txBody>
          </p:sp>
          <p:sp>
            <p:nvSpPr>
              <p:cNvPr id="3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耐磨性能</a:t>
                </a:r>
                <a:endParaRPr/>
              </a:p>
            </p:txBody>
          </p:sp>
          <p:sp>
            <p:nvSpPr>
              <p:cNvPr id="3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镁合金具有较好的耐磨性，适用于制造汽车零部件、电子产品外壳等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镁合金的磨损速率较低，有利于降低产品维修成本</a:t>
                </a:r>
                <a:endParaRPr/>
              </a:p>
            </p:txBody>
          </p:sp>
          <p:sp>
            <p:nvSpPr>
              <p:cNvPr id="3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镁合金的腐蚀性能与耐磨性能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镁合金的组织结构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镁合金的相图与相变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组合 1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相图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镁合金的相图主要包括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α相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β相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γ相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不同合金元素的加入会影响镁合金的相图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相变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镁合金在加热过程中会发生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α→β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镁合金在冷却过程中会发生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β→α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相变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镁合金的基本组织及其特点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" name="组合 2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5" name="组合 24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α相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镁合金的α相为密排六方结构，具有较高的强度和硬度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α相的晶格常数较大，有利于提高合金的塑性</a:t>
                </a:r>
                <a:endParaRPr/>
              </a:p>
            </p:txBody>
          </p:sp>
          <p:pic>
            <p:nvPicPr>
              <p:cNvPr id="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" name="组合 29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β相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镁合金的β相为体心立方结构，具有较高的塑性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β相的晶格常数较小，有利于提高合金的强度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5" name="组合 34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γ相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镁合金的γ相为复杂立方结构，具有较好的耐腐蚀性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γ相的晶格常数较大，有利于提高合金的塑性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显微组织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镁合金的显微组织主要包括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等轴晶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柱状晶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树枝晶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不同的合金元素和工艺条件会影响镁合金的显微组织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织构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镁合金的织构主要包括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择优取向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晶体缺陷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织构对镁合金的性能有很大的影响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镁合金的显微组织与织构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https://d.book118.com/725314314210011112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镁合金的成分、组织与性能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2024-09-19T00:04:59.802</cp:lastPrinted>
  <dcterms:created xsi:type="dcterms:W3CDTF">2024-09-18T16:04:59Z</dcterms:created>
  <dcterms:modified xsi:type="dcterms:W3CDTF">2024-09-18T16:05:01Z</dcterms:modified>
</cp:coreProperties>
</file>