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FE67E-DA1F-4F9B-8391-2F716F3C6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BB30D-1003-4968-A4C3-1BB35D27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1826-7AC6-4D52-9CF1-4A623B7C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09123-5C19-470B-B03E-7B351A99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15D9B-5B62-4593-A1AD-71B5CE68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80BC3-14B9-44B2-AE3B-55A5E2A4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9B400-6C77-44F6-A026-98AE872B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3ABE9-1E1C-4068-9EEE-6B42F6C6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F9609-94D4-4701-8373-749DEFB8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061AB-BB87-43FD-8D4E-131BFAB6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48E54-2FCD-4E12-BC2F-208D4AAE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2130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组织变革管理与战略管理的配合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1430" y="1552432"/>
            <a:ext cx="2313384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组织变革管理与战略管理的配合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配合过程中的关键问题与解决方案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组织变革管理的兴起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随着市场竞争的加剧和全球化进程的推进，企业需要不断适应外部环境的变化，进行组织变革以提高竞争力和适应能力。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战略管理是企业制定和实施长期目标和计划的过程，对于指导组织变革、优化资源配置和提升企业绩效具有重要意义。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配合的必要性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组织变革管理与战略管理相互依存、相互促进，二者的有效配合是企业成功实施变革和实现战略目标的关键。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本次汇报将围绕组织变革管理与战略管理的配合展开，包括理论框架、案例分析、实施步骤和效果评估等方面。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重点阐述组织变革管理与战略管理的关系、配合的原则和方法，以及在实际操作中应注意的问题和解决方案。同时，通过具体案例分析，展示二者配合的成功实践和经验教训。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组织变革是指组织在应对内外部环境变化时，通过调整结构、流程、文化等方面，以实现组织目标、提高组织效能的过程。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组织变革包括结构性变革、流程性变革、文化性变革等多种类型，每种类型都针对不同的组织要素进行改进和优化。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组织变革的驱动力主要来自于外部环境的变化、内部资源的优化配置、技术创新的推动以及市场竞争的压力等方面。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组织变革过程中可能遇到的阻力包括员工对变革的抵触心理、既得利益者的反对、组织文化的惯性以及技术实施的难度等。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组织变革的驱动力与阻力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变革愿景与目标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变革领导与团队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变革沟通与参与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变革支持与保障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组织变革管理的关键要素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332" r="133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318" r="73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明确变革后的组织愿景和目标，为变革提供方向指引。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建立具备变革领导力的团队，负责推动变革的实施。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通过有效的沟通机制，让员工了解变革的必要性和意义，并鼓励员工积极参与变革过程。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为变革提供必要的资源、技术和政策支持，确保变革的顺利进行。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战略是一种长远的规划，旨在实现组织的长期目标和发展愿景。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战略分为公司层战略、业务层战略和职能层战略，各层次战略相互关联、相互支持。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公司层战略关注企业整体的发展方向和资源配置；业务层战略关注如何在特定市场上获得竞争优势；职能层战略则关注企业内部各职能部门的优化和协同。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57" b="138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战略的定义与层次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战略分析涉及对外部环境、内部资源和能力的深入了解，以识别机会和威胁，评估优势和劣势。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战略制定包括确定组织愿景、使命和目标，制定战略方案并选择最优方案。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战略评价则是对战略实施效果进行定期评估，以便及时调整战略方向或采取纠正措施。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战略实施涉及资源配置、组织结构调整、企业文化塑造等方面，以确保战略得到有效执行。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战略管理过程包括战略分析、战略制定、战略实施和战略评价四个阶段。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战略管理的过程与内容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战略与组织之间存在密切的关系，战略决定了组织结构、文化和流程的设计。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反之，如果组织结构与战略不匹配，可能会导致资源浪费、效率低下和错失市场机会等问题。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有效的组织结构和文化能够支持战略的实施，提高组织的执行力和应变能力。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因此，在制定和实施战略时，需要充分考虑组织的实际情况和能力，确保战略与组织之间的协同和一致性。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战略与组织的关系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组织变革管理与战略管理的配合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https://d.book118.com/725321303141011112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2024-09-18T21:16:09.276</cp:lastPrinted>
  <dcterms:created xsi:type="dcterms:W3CDTF">2024-09-18T13:16:09Z</dcterms:created>
  <dcterms:modified xsi:type="dcterms:W3CDTF">2024-09-18T13:16:11Z</dcterms:modified>
</cp:coreProperties>
</file>