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44775-C044-4172-B3DD-858F1C3AC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079DF-3CDC-41D8-A4A6-AEB99173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E055A-9BAD-4F49-91BF-ECF840E0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9D601-72F1-4F63-A685-8C8C5B751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0EF8C-AA31-440C-9FEF-19A584E6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7A6398-620E-495D-B4E6-69FD8D11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7B58F-62F6-4AAF-85BB-9D191BDB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EF11C-898C-4B40-89B4-3C03102E1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935CB-55A2-4E80-814C-99D3FBBBE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03BB3-0DDF-4829-A0FD-6BDDAFE76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71D1D-62A8-49AF-8C43-8C82233AD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22124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儿童发热的误区与注意事项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97" r="26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发热是儿童常见的症状之一，通常指体温超过正常范围。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发热时，儿童可能会出现畏寒、寒战、面色潮红、呼吸加快等症状，严重时还可能出现惊厥。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体温在37.5℃-38℃之间，通常持续时间较短，可能由病毒感染引起。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47" r="178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体温在38.1℃-39℃之间，持续时间较长，可能伴有咳嗽、流涕等上呼吸道感染症状。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体温在39.1℃-40℃之间，持续时间较长，可能伴有严重的头痛、呕吐、腹泻等症状。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感染性发热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非感染性发热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疫苗接种反应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896" r="48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由细菌或病毒感染引起，如感冒、肺炎、肠道感染等。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由其他疾病引起，如风湿热、川崎病等。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儿童中耳炎是导致高热的主要原因之一，可能伴随呕吐、腹泻等症状。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部分儿童在接种疫苗后可能出现发热反应，通常属于正常反应。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97" r="183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用温水毛巾擦拭全身，特别是腋下、腹股沟等血管丰富的部位，每次擦拭时间约10-15分钟，注意水温不宜过高，以免烫伤。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温水擦浴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将退热贴贴在额头、颈部两侧、腋下等部位，可帮助降低体温。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贴退热贴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鼓励孩子多喝水，有助于排汗降温，同时保持体内水分充足。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适当减少孩子的衣物，以利于散热。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减少衣物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根据医生建议，给孩子口服适当的退烧药，如布洛芬或对乙酰氨基酚等。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33" r="4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375" b="7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口服退烧药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严格按照医生的指示给孩子服药，不要自行增减剂量或改变服药时间。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注意观察孩子服药后的反应，如出现不良反应应及时就医。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给孩子提供清淡易消化的食物，如稀饭、面条、水果等。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让孩子多喝水，补充体内水分，同时有利于排尿排汗，降低体温。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958" b="10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保证孩子摄入足够的营养，增强身体抵抗力。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注意营养均衡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保持室内空气流通，有助于降低病毒在空气中的浓度，减少感染的风险。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避免交叉感染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尽量避免孩子与其他发热患儿接触，以防交叉感染。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注意休息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让孩子注意休息，避免过度劳累，有助于身体恢复。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https://d.book118.com/725322124320011042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2024-09-04T07:54:56.822</cp:lastPrinted>
  <dcterms:created xsi:type="dcterms:W3CDTF">2024-09-03T23:54:56Z</dcterms:created>
  <dcterms:modified xsi:type="dcterms:W3CDTF">2024-09-03T23:54:58Z</dcterms:modified>
</cp:coreProperties>
</file>