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781C48-0857-4431-9A9C-224032A24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CBFA26-4FAF-4FE3-9D45-37798447C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93C0D-888A-4A50-AB9D-2C8A02AD3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029C66-E107-43B5-A617-F1D67653E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792342-E763-4478-9307-13A60EAF0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5169DD-4103-4E9A-B094-C6A29E941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95FDAD-DFCE-42EA-A13E-A661C0808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44308D-DB95-4285-A0E6-DC8ED3506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3CBBCE-276F-4A80-833F-C8901F36A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E6BEE-5312-4E8E-9403-D1A9B9FB7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ABA4B0-D029-43DA-B705-1349C561A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32402230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如何做护理查房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护理查房的定义与目的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护理查房的流程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护理查房的注意事项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护理查房的实践案例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护理查房的定义与目的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护理查房是指在护理工作中，由护士长或资深护士组织，对病区患者的情况进行全面检查评估，发现问题并给予指导改进的过程。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护理查房是护理工作的重要组成部分，是提高护理质量、保障患者安全的重要措施。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622" r="1862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评估患者的病情状况和护理效果，发现问题并制定相应的护理计划。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提高护士的专业技能和临床思维能力，促进护理质量的持续改进。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促进医护之间的沟通与协作，提高整体医疗服务水平。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保障患者的权益和安全，提高患者的满意度。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确定查房时间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了解病人情况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准备查房工具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通知相关人员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464" r="1646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选择合适的时间，确保所有参与查房的医护人员都能到场。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提前了解要查房的病人的基本信息、病情状况和护理需求。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准备必要的查房工具，如听诊器、血压计、护理记录表等。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提前通知参与查房的医护人员，确保他们了解查房的目的和流程。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对病人的病情状况、生命体征、自身认知情况进行了解。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观察病人状况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与病人进行沟通，了解他们的感受、需求和病情变化情况。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询问病人情况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查看护理记录，了解护理措施的执行情况，评估护理效果。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检查护理记录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针对存在的问题和不足，提出改进意见和建议，促进护理质量的提升。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讨论问题并提出建议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对查房情况进行总结，汇总问题和建议，形成书面报告。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总结查房情况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将查房结果反馈给相关医护人员，以便他们改进工作。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反馈查房结果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整理查房过程中的相关资料，归档保存，以便后续查阅。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整理查房资料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根据查房结果，持续改进护理质量，提高病人满意度。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持续质量改进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结束阶段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护理查房的方法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https://d.book118.com/725324022302011103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2024-09-13T06:31:36.124</cp:lastPrinted>
  <dcterms:created xsi:type="dcterms:W3CDTF">2024-09-12T22:31:36Z</dcterms:created>
  <dcterms:modified xsi:type="dcterms:W3CDTF">2024-09-12T22:31:38Z</dcterms:modified>
</cp:coreProperties>
</file>