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9119CA-5CF4-49B3-B639-AA31A851A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C9FF52-5D13-44DB-82C5-C89533098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C72C9-59DD-4D05-8046-FB5AC22C1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109C1B-F823-499A-821B-AA33692AD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F93EEA-BB8A-44E5-9F72-2C6D2325C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0C6C49-6930-489B-B13D-CFAAAA221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7D81071-8B7C-4141-A5BC-61BC3C477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56EF07-0954-4FEE-93C1-7070387B7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4F73CA-13E6-4EF8-B18C-FBD628CD6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1BDC47-6B32-412A-9E8B-91AABA112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15E8EF-1139-4EE4-9567-EC3B201E3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emf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330201114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肋骨骨折合并护理PPT\n## 1.肋骨骨折概述及病因\n### 1.1肋骨骨折的定义与分类\n### 1.2肋骨骨折的常见病因\n### 1.3肋骨骨折的发病机制和后果\n## 2.肋骨骨折的诊断与治疗\n### 2.1肋骨骨折的临床表现和诊断方法\n### 2.2肋骨骨折的治疗原则和方法\n### 2.3肋骨骨折的康复训练和预后\n## 3.肋骨骨折合并护理的重要性\n### 3.1肋骨骨折合并护理的定义和目标\n### 3.2肋骨骨折合并护理对患者康复的影响\n### 3.3肋骨骨折合并护理的伦理和法律依据\n## 4.肋骨骨折合并护理的具体措施\n### 4.1肋骨骨折合并护理的病房环境管理\n### 4.2肋骨骨折合并护理的生命体征监测\n### 4.3肋骨骨折合并护理的疼痛管理\n## 5.肋骨骨折合并护理的并发症预防与护理\n### 5.1肋骨骨折合并护理的肺部感染预防与护理\n### 5.2肋骨骨折合并护理的压疮预防与护理\n### 5.3肋骨骨折合并护理的血气胸预防与护理\n## 6.肋骨骨折合并护理的沟通与心理支持\n### 6.1肋骨骨折合并护理的患者沟通技巧\n### 6.2肋骨骨折合并护理的患者心理特点和需求\n### 6.3肋骨骨折合并护理的心理干预和支持措施\n## 7.肋骨骨折合并护理的团队协作与管理\n### 7.1肋骨骨折合并护理的团队成员角色与职责\n### 7.2肋骨骨折合并护理的团队协作流程与沟通机制\n### 7.3肋骨骨折合并护理的质量监控与持续改进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肋骨骨折合并护理PPT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肋骨骨折概述及病因</a:t>
            </a:r>
            <a:endParaRPr/>
          </a:p>
        </p:txBody>
      </p:sp>
      <p:sp>
        <p:nvSpPr>
          <p:cNvPr id="5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7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18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19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0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1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22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2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肋骨骨折是指肋骨完整性受到破坏，骨皮质断裂的一种疾病</a:t>
                </a:r>
                <a:endParaRPr/>
              </a:p>
            </p:txBody>
          </p:sp>
          <p:sp>
            <p:nvSpPr>
              <p:cNvPr id="124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肋骨骨折可分为单根肋骨骨折和多根肋骨骨折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根据骨折部位可分为肋骨前端骨折、后端骨折和体部骨折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根据骨折形态可分为横断骨折、斜骨折、螺旋骨折和粉碎性骨折</a:t>
                </a:r>
                <a:endParaRPr/>
              </a:p>
            </p:txBody>
          </p:sp>
        </p:grpSp>
        <p:grpSp>
          <p:nvGrpSpPr>
            <p:cNvPr id="125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2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肋骨骨折的严重程度与骨折数量、部位和合并症有关</a:t>
                </a:r>
                <a:endParaRPr/>
              </a:p>
            </p:txBody>
          </p:sp>
          <p:sp>
            <p:nvSpPr>
              <p:cNvPr id="12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单根肋骨骨折一般无需特殊处理，多根肋骨骨折可能导致呼吸功能障碍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肋骨骨折合并气胸、血胸等并发症时，需要积极治疗</a:t>
                </a:r>
                <a:endParaRPr/>
              </a:p>
            </p:txBody>
          </p:sp>
          <p:sp>
            <p:nvSpPr>
              <p:cNvPr id="128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9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0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31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肋骨骨折的定义与分类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4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外伤是肋骨骨折的主要病因，如摔倒、撞击、车祸等</a:t>
                </a:r>
                <a:endParaRPr/>
              </a:p>
            </p:txBody>
          </p:sp>
          <p:sp>
            <p:nvSpPr>
              <p:cNvPr id="14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直接暴力作用于肋骨，导致肋骨骨折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间接暴力作用于胸部，如肌肉突然收缩，导致肋骨骨折</a:t>
                </a:r>
                <a:endParaRPr/>
              </a:p>
            </p:txBody>
          </p:sp>
          <p:sp>
            <p:nvSpPr>
              <p:cNvPr id="14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4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4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5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病理性骨折，如骨质疏松、骨髓炎、肿瘤等</a:t>
                </a:r>
                <a:endParaRPr/>
              </a:p>
            </p:txBody>
          </p:sp>
          <p:sp>
            <p:nvSpPr>
              <p:cNvPr id="15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骨质疏松导致肋骨骨密度降低，容易发生骨折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骨髓炎和肿瘤侵犯肋骨，导致肋骨骨折</a:t>
                </a:r>
                <a:endParaRPr/>
              </a:p>
            </p:txBody>
          </p:sp>
          <p:sp>
            <p:nvSpPr>
              <p:cNvPr id="15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肋骨骨折的常见病因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5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5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肋骨骨折的发病机制主要与外伤和骨骼疾病有关</a:t>
                </a:r>
                <a:endParaRPr/>
              </a:p>
            </p:txBody>
          </p:sp>
          <p:sp>
            <p:nvSpPr>
              <p:cNvPr id="16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外伤导致肋骨骨折，如摔倒、撞击、车祸等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骨骼疾病导致肋骨骨折，如骨质疏松、骨髓炎、肿瘤等</a:t>
                </a:r>
                <a:endParaRPr/>
              </a:p>
            </p:txBody>
          </p:sp>
          <p:sp>
            <p:nvSpPr>
              <p:cNvPr id="16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6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6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肋骨骨折的后果与骨折数量、部位和合并症有关</a:t>
                </a:r>
                <a:endParaRPr/>
              </a:p>
            </p:txBody>
          </p:sp>
          <p:sp>
            <p:nvSpPr>
              <p:cNvPr id="16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单根肋骨骨折一般无需特殊处理，多根肋骨骨折可能导致呼吸功能障碍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肋骨骨折合并气胸、血胸等并发症时，需要积极治疗</a:t>
                </a:r>
                <a:endParaRPr/>
              </a:p>
            </p:txBody>
          </p:sp>
          <p:sp>
            <p:nvSpPr>
              <p:cNvPr id="17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肋骨骨折的发病机制和后果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7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肋骨骨折的诊断与治疗</a:t>
            </a:r>
            <a:endParaRPr/>
          </a:p>
        </p:txBody>
      </p:sp>
      <p:sp>
        <p:nvSpPr>
          <p:cNvPr id="17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9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80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81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疼痛：肋骨骨折部位出现疼痛，咳嗽、深呼吸时疼痛加剧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肿胀：骨折部位出现肿胀，皮肤温度升高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呼吸困难：肋骨骨折影响肺部扩张，导致呼吸困难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活动受限：肋骨骨折部位活动受限，影响日常生活</a:t>
                </a:r>
                <a:endParaRPr/>
              </a:p>
            </p:txBody>
          </p:sp>
          <p:sp>
            <p:nvSpPr>
              <p:cNvPr id="182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肋骨骨折的临床表现主要包括疼痛、肿胀、呼吸困难和活动受限</a:t>
                </a:r>
                <a:endParaRPr/>
              </a:p>
            </p:txBody>
          </p:sp>
          <p:sp>
            <p:nvSpPr>
              <p:cNvPr id="183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5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86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X线检查：是肋骨骨折的首选检查方法，可以显示骨折部位和程度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CT检查：对于复杂肋骨骨折和并发症的诊断具有较高的准确性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MRI检查：对于肋骨骨折合并软组织损伤的诊断具有优势</a:t>
                </a:r>
                <a:endParaRPr/>
              </a:p>
            </p:txBody>
          </p:sp>
          <p:sp>
            <p:nvSpPr>
              <p:cNvPr id="187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肋骨骨折的诊断方法主要包括X线检查、CT检查和MRI检查</a:t>
                </a:r>
                <a:endParaRPr/>
              </a:p>
            </p:txBody>
          </p:sp>
          <p:sp>
            <p:nvSpPr>
              <p:cNvPr id="188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9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肋骨骨折的临床表现和诊断方法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2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3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肋骨骨折的治疗原则和方法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94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肋骨骨折的治疗原则主要是缓解疼痛、固定骨折、预防感染和康复训练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缓解疼痛：采用药物治疗、物理治疗等方法缓解疼痛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固定骨折：对于移位的肋骨骨折，采用胸带或石膏固定骨折部位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预防感染：对于开放性肋骨骨折，采用抗生素预防感染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康复训练：在病情稳定后，进行呼吸功能锻炼和肢体功能锻炼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肋骨骨折的治疗方法主要包括保守治疗和手术治疗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保守治疗：适用于单纯肋骨骨折，如药物治疗、物理治疗、胸带或石膏固定等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手术治疗：适用于多根肋骨骨折、合并气胸或血胸等并发症的肋骨骨折，如内固定术、胸腔镜手术等</a:t>
            </a:r>
            <a:endParaRPr/>
          </a:p>
        </p:txBody>
      </p:sp>
      <p:cxnSp>
        <p:nvCxnSpPr>
          <p:cNvPr id="195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6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9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0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肋骨骨折的康复训练主要包括呼吸功能锻炼和肢体功能锻炼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呼吸功能锻炼：如深呼吸、慢呼吸、屏气等，有助于恢复肺部功能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肢体功能锻炼：如四肢关节活动、肌肉收缩等，有助于恢复肢体功能</a:t>
                </a:r>
                <a:endParaRPr/>
              </a:p>
            </p:txBody>
          </p:sp>
        </p:grpSp>
        <p:grpSp>
          <p:nvGrpSpPr>
            <p:cNvPr id="20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0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肋骨骨折的预后与骨折数量、部位、合并症和治疗效果有关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单根肋骨骨折一般预后良好，多根肋骨骨折可能导致呼吸功能障碍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肋骨骨折合并气胸、血胸等并发症时，预后与并发症的治疗效果有关</a:t>
                </a:r>
                <a:endParaRPr/>
              </a:p>
            </p:txBody>
          </p:sp>
        </p:grpSp>
      </p:grpSp>
      <p:sp>
        <p:nvSpPr>
          <p:cNvPr id="2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肋骨骨折的康复训练和预后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肋骨骨折合并护理的重要性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肋骨骨折合并护理的定义和目标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肋骨骨折合并护理是指在肋骨骨折治疗过程中，护理人员对患者进行全面、系统的护理，以促进患者康复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护理内容包括生活护理、病情观察、治疗护理、心理护理等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护理目标是通过护理措施，减轻患者痛苦，预防并发症，促进患者康复</a:t>
            </a:r>
            <a:endParaRPr/>
          </a:p>
        </p:txBody>
      </p:sp>
      <p:pic>
        <p:nvPicPr>
          <p:cNvPr id="13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肋骨骨折合并护理对患者康复的影响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6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肋骨骨折合并护理对患者康复具有重要作用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护理人员通过生活护理，减轻患者生活负担，提高生活质量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护理人员通过病情观察，及时发现并处理并发症，降低死亡风险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护理人员通过治疗护理，协助医生完成治疗计划，提高治疗效果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护理人员通过心理护理，缓解患者心理压力，促进心理健康</a:t>
            </a:r>
            <a:endParaRPr/>
          </a:p>
        </p:txBody>
      </p:sp>
      <p:cxnSp>
        <p:nvCxnSpPr>
          <p:cNvPr id="17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肋骨骨折合并护理符合医学伦理原则，尊重患者权益，关爱患者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护理人员应尊重患者的自主权和知情权，提供详细的护理信息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护理人员应关爱患者，提供优质的护理服务，减轻患者痛苦</a:t>
                </a:r>
                <a:endParaRPr/>
              </a:p>
            </p:txBody>
          </p:sp>
        </p:grpSp>
        <p:grpSp>
          <p:nvGrpSpPr>
            <p:cNvPr id="2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肋骨骨折合并护理符合法律法规，保障患者权益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护理人员应遵守医疗卫生法律法规，规范护理行为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护理人员应保护患者隐私，尊重患者人格尊严</a:t>
                </a:r>
                <a:endParaRPr/>
              </a:p>
            </p:txBody>
          </p: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肋骨骨折合并护理的伦理和法律依据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肋骨骨折合并护理的具体措施</a:t>
            </a:r>
            <a:endParaRPr/>
          </a:p>
        </p:txBody>
      </p:sp>
      <p:sp>
        <p:nvSpPr>
          <p:cNvPr id="3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2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肋骨骨折合并护理的病房环境管理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33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保持病房整洁、安静、舒适，有利于患者休息和康复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定期打扫病房，保持地面干净，物品整洁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限制病房内噪音，避免影响患者休息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调整病房温度和湿度，保持舒适环境</a:t>
            </a:r>
            <a:endParaRPr/>
          </a:p>
        </p:txBody>
      </p:sp>
      <p:cxnSp>
        <p:nvCxnSpPr>
          <p:cNvPr id="34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https://d.book118.com/725330201114011111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肋骨骨折合并护理PPT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2024-09-17T01:14:13.958</cp:lastPrinted>
  <dcterms:created xsi:type="dcterms:W3CDTF">2024-09-16T17:14:13Z</dcterms:created>
  <dcterms:modified xsi:type="dcterms:W3CDTF">2024-09-16T17:14:15Z</dcterms:modified>
</cp:coreProperties>
</file>