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96D96-F8AE-4A4B-A0D3-708105ED1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0C157-BB3E-4F95-923B-4A013BED8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C89EA-6D69-4389-AE8E-49BA2E81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32601-5D86-474F-92CB-B8E35452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D9C17D-C606-4923-B150-AC8DEE602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712D6-A3CE-46E5-97CB-5FF4389E2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C0BA4-083E-4F11-880D-CB6E106CC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DAD87-FA0C-4FD0-8DC2-73DE985A2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11EC9-95B5-417A-88BA-B471DD72D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C4B0E-9F3A-459A-9007-D113E5840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E5841-66C0-4010-938A-E231E191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310243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2024天猫服饰行业秋冬趋势白皮书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2024年秋冬时尚趋势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天猫服饰行业市场分析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2024年秋冬天猫服饰销售预测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天猫服饰行业未来发展机遇和挑战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本白皮书旨在深入分析2024年秋冬季节天猫服饰行业的趋势，为品牌和商家提供有价值的战略建议和市场洞察。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随着消费者需求的不断变化和时尚产业的快速发展，秋冬服饰市场呈现出多样化、个性化的发展趋势。同时，天猫作为中国最大的电商平台之一，其服饰行业的发展动态对整个时尚产业具有重要影响。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本研究采用了定量和定性研究方法，包括大数据分析、用户调研、专家访谈等，以确保研究的全面性和准确性。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本白皮书主要关注2024年秋冬季节天猫服饰行业的趋势，涉及的品类包括男装、女装、童装、鞋履和配饰等。同时，研究还涵盖了市场环境、消费者行为、品牌策略等方面的内容。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2024年秋冬时尚趋势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复古风潮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回溯历史，将过去的时尚元素与现代设计相结合，展现出独特的风格。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极简主义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简约、干净的线条和设计，追求品质与细节。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运动休闲风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舒适、自在的穿搭风格，强调休闲与功能的结合。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时尚潮流概述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多层次穿搭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通过不同单品的叠加，打造丰富的层次感。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宽松剪裁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适应不同体型，强调舒适与自在。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立领与连帽设计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增加时尚感与实用性。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关键时尚元素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如米白、驼色、深棕等，给人温馨、舒适的视觉感受。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温暖中性色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明亮色彩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柔软面料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如橙色、红色、黄色等，为秋冬注入活力。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如棉麻、针织、绒面等，强调舒适与自然。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流行色彩和材质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天猫服饰行业市场分析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近年来，随着消费升级和个性化需求的增长，天猫服饰市场规模持续扩大。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受益于线上购物的便利性和个性化推荐技术的发展，天猫服饰市场呈现出逐年增长的态势。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在服饰市场中，天猫占据了相当大的市场份额，成为众多品牌和消费者的首选平台。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市场现状和规模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各竞争者在天猫服饰市场中占据不同的市场份额，其中一些知名品牌和大型经销商占据主导地位。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随着市场的不断变化和消费者需求的多样化，竞争格局也在不断演变，新的品牌和产品不断涌现。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在天猫服饰市场中，存在众多竞争者，包括品牌官方旗舰店、授权经销商以及独立设计师品牌等。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主要竞争者和市场份额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消费者在购买服饰时，通常会考虑价格、品质、款式、品牌和评价等因素。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随着潮流的变化和消费者审美的提高，消费趋势也在不断演变。一些新兴的潮流元素和风格逐渐受到消费者的追捧。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消费者画像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在天猫服饰市场中，消费者主要集中在年轻一代，他们注重时尚、品质和个性化。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消费者行为和偏好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https://d.book118.com/725331024324011041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2024-09-02T16:00:07.661</cp:lastPrinted>
  <dcterms:created xsi:type="dcterms:W3CDTF">2024-09-02T08:00:07Z</dcterms:created>
  <dcterms:modified xsi:type="dcterms:W3CDTF">2024-09-02T08:00:09Z</dcterms:modified>
</cp:coreProperties>
</file>