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66D9F-BB06-4F92-9FCF-758DFD11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6A74-EE04-45BC-8347-0E337F6E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A6987-65E5-416D-8722-F33C879B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C5FDD-D2B8-4655-AE6A-F770EFB5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AC80F-218D-48A2-B7E4-4B878D7F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7C210-E702-47AF-8CF1-739268BD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0A155-FF48-46CC-9259-73770799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87900-29B6-4286-A3AC-15FD358C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52620-1CE4-4227-8773-FA389955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C9C79-F7FE-47AA-BA2F-D3BED033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1C4E8-46AB-4F65-A4FB-313781C3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31212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人教版(新课标)高中物理必修一相互作——相互作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牛顿第三定律与平衡状态分析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相互作用基本概念与分类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75" r="285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两个物体之间的作用总是相互的。施力物体与受力物体同时存在。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物体间相互作用具有同时性、等值、反向、共线的性质。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相互作用定义及性质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存在于一切物体间的相互作用，表现为引力。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万有引力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电荷间的相互作用，表现为同种电荷相互排斥，异种电荷相互吸引。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电磁相互作用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原子核内质子、中子间的相互作用，是短程力，只存在于相邻的核子之间。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强相互作用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存在于除光子外所有粒子之间的短程力，由于弱相互作用比强相互作用和电磁相互作用的强度都弱，故有此名。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弱相互作用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四大基本相互作用介绍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走路时，脚与地面间的摩擦是一种相互作用。脚向后蹬，相对于地面向后运动，会受到地面向前的摩擦力，从而使人前进。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游泳时，手臂向后划水，给水一个向后的作用力，由于物体间力的作用是相互的，水就会对手臂产生一个向前的作用力，从而使人前进。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的起飞是靠喷气发动机产生的反冲作用而运动的。在发射过程中，火箭是通过喷气发动机产生的高温高压气体从尾部迅速喷出，对气体施加了一个向后的作用力，从而使火箭受到了气体对它施加了一个向前的反作用力，这是利用了物体间力的作用是相互的，才使火箭得到向前的驱动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生活中常见相互作用现象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重力是由于地球对物体的吸引而产生的力，它是万有引力的一种表现。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重力的大小可以通过公式G=mg来计算，其中G表示重力，m表示物体的质量，g表示重力加速度，一般取9.8m/s²（或10m/s²）。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重力产生原因和大小计算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大小计算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重力的方向总是竖直向下，指向地心。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重力的大小受到物体质量和所处地理位置的影响。在同一地点，物体质量越大，所受重力越大；在不同地点，由于地球形状和自转等因素的影响，重力加速度会有所不同。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重力方向及影响因素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通过实验测量物体在地球上所受的重力，验证重力大小和物体质量的关系。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弹簧测力计、质量已知的物体、细线等。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实验：测量物体在地球上所受重力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将弹簧测力计固定在支架上，调整至水平位置。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14" b="771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用细线将质量已知的物体悬挂在弹簧测力计下方。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实验：测量物体在地球上所受重力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读取弹簧测力计的示数，即为物体所受的重力大小。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改变物体的质量，重复上述步骤进行测量和记录数据。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分析实验数据，得出结论。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实验：测量物体在地球上所受重力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物体间直接接触并发生弹性形变。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弹力产生条件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压力、支持力、拉力、推力等。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弹力产生条件与分类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使用时力的方向应与弹簧轴线方向一致。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弹簧测力计原理：在弹性限度内，弹簧的伸长量与受到的拉力成正比。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使用前观察量程、分度值及指针是否指在零刻度线。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读数时视线应与刻度盘垂直。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弹簧测力计原理及使用注意事项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https://d.book118.com/725331212340011110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2024-09-16T11:45:09.968</cp:lastPrinted>
  <dcterms:created xsi:type="dcterms:W3CDTF">2024-09-16T03:45:09Z</dcterms:created>
  <dcterms:modified xsi:type="dcterms:W3CDTF">2024-09-16T03:45:12Z</dcterms:modified>
</cp:coreProperties>
</file>