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F9EE2C-2417-45E4-A3E4-BBA89CE4F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85A88-661A-4010-B43B-6B407F769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EBE0C3-5ECC-4475-9658-654AF7C3F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7567B3-C052-43B0-A163-A6EFBE06E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DA7A5F-29C9-4D50-9E7B-EC903809A5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48BD79-119F-4FCD-A436-7A50FB28AE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473DB1-F337-4B27-9B89-18E72EB816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8DB7C-4465-41FF-9F11-B6902CC42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20537-30C9-43BE-9358-63CE4E4A4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56172-1812-4CC8-A195-4ACFA3602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F5EA28-8BF6-4991-82EA-9D3773A99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3204301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生殖医学护理课件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生殖医学基础知识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生殖护理技术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生殖疾病与护理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生殖健康教育与咨询</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生殖护理伦理与法律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生殖医学基础知识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生殖系统的结构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生殖系统的功能</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男性生殖系统包括睾丸、附睾、输精管、射精管、前列腺等器官，女性生殖系统包括卵巢、输卵管、子宫、阴道等器官。</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生殖系统的功能是产生生殖细胞、受精、胚胎发育和生殖道的功能，维持性激素的分泌和调节，以及维持和调节生殖系统的免疫功能。</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生殖系统的结构与功能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古代的生殖医学主要基于宗教、神话和传统医学，缺乏科学依据。</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古代生殖医学</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随着现代医学的兴起，生殖医学逐渐发展成为一门独立的学科，开始研究生殖生理和病理，并探索生殖障碍的治疗方法。</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近代生殖医学</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现代生殖医学在辅助生殖技术方面取得了重大突破，如体外受精、胚胎移植等技术，为不孕不育家庭带来了希望。</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现代生殖医学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生殖医学的发展历程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生殖健康的概念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生殖健康是指与生殖系统及其功能和生殖过程有关的身体和心理的健康状态，不仅包括没有疾病或不虚弱，还要求有良好的精神状态和社会适应能力。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生殖健康与生活质量的关系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生殖健康直接影响到个人的生活质量，包括家庭关系、情感状态、工作表现等方面。保持良好的生殖健康状态可以提高生活质量，反之则可能对生活质量造成负面影响。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生殖健康与生活质量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生殖护理技术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人工授精：通过非性交方式将精子注入女性生殖道内，使精子与卵子自然结合，实现受孕。根据精子的来源，可分为丈夫精液人工授精和供精人工授精。</a:t>
            </a:r>
            <a:endParaRPr lang="en-US" sz="1100"/>
          </a:p>
        </p:txBody>
      </p:sp>
      <p:sp>
        <p:nvSpPr>
          <p:cNvPr id="7" name="AutoShape 7"/>
          <p:cNvSpPr/>
          <p:nvPr/>
        </p:nvSpPr>
        <p:spPr>
          <a:xfrm>
            <a:off x="2953810" y="2847749"/>
            <a:ext cx="2020315" cy="169353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体外受精-胚胎移植（IVF-ET）：将卵子和精子在体外受精后培养成胚胎，再移植回母体子宫内，以达到受孕的目的。</a:t>
            </a:r>
            <a:endParaRPr lang="en-US" sz="1100"/>
          </a:p>
        </p:txBody>
      </p:sp>
      <p:sp>
        <p:nvSpPr>
          <p:cNvPr id="8" name="AutoShape 8"/>
          <p:cNvSpPr/>
          <p:nvPr/>
        </p:nvSpPr>
        <p:spPr>
          <a:xfrm>
            <a:off x="5084989" y="2360581"/>
            <a:ext cx="2020315" cy="169305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卵胞浆内单精子注射（ICSI）：通过显微操作技术将单一精子注入卵细胞内，使卵子受精并发育成胚胎，再移植回母体子宫内。</a:t>
            </a:r>
            <a:endParaRPr lang="en-US" sz="1100"/>
          </a:p>
        </p:txBody>
      </p:sp>
      <p:sp>
        <p:nvSpPr>
          <p:cNvPr id="9" name="AutoShape 9"/>
          <p:cNvSpPr/>
          <p:nvPr/>
        </p:nvSpPr>
        <p:spPr>
          <a:xfrm>
            <a:off x="7213633" y="1985955"/>
            <a:ext cx="2020315" cy="1755963"/>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胚胎冷冻与解冻：将胚胎在液氮中低温冷冻保存，待需要时再解冻复苏，以备移植。</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9635014" y="1550861"/>
            <a:ext cx="1434751" cy="1532668"/>
            <a:chOff x="9635014" y="1550861"/>
            <a:chExt cx="1434751" cy="1532668"/>
          </a:xfrm>
        </p:grpSpPr>
        <p:sp>
          <p:nvSpPr>
            <p:cNvPr id="12" name="Freeform 12"/>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4" name="TextBox 14"/>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5" name="TextBox 15"/>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6" name="TextBox 16"/>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7" name="TextBox 17"/>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8" name="Freeform 18"/>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人工辅助生殖技术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术后护理与随访</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对患者进行必要的术后护理和随访，监测妊娠情况。</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人工授精或胚胎移植</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根据治疗方案，进行人工授精或胚胎移植手术。</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监测排卵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通过超声监测和激素检测，确定患者排卵时间和卵子质量。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评估患者基本情况</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了解患者年龄、生育史、月经史、性生活史等，评估患者生育能力和不孕原因。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制定治疗方案</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根据患者具体情况和医生建议，制定合适的人工辅助生殖技术方案。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遵守伦理规范</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生殖护理过程中应遵守伦理规范，尊重患者的知情权和自主权，保护患者隐私。</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严格筛选适应症</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根据患者具体情况和医生建议，严格筛选适应症，避免过度治疗和滥用生殖护理技术。</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提高成功率</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生殖护理技术存在一定的成功率，患者和医生应充分了解并合理期望成功率。同时，针对影响成功率的高危因素进行干预和管理，以提高成功率。</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预防并发症</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生殖护理过程中可能会出现一些并发症，如卵巢过度刺激综合征、多胎妊娠等。医生应充分告知患者相关风险，并采取必要的预防措施。</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生殖护理技术注意事项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https://d.book118.com/725332043012011124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2024-09-28T04:23:25.573</cp:lastPrinted>
  <dcterms:created xsi:type="dcterms:W3CDTF">2024-09-27T20:23:25Z</dcterms:created>
  <dcterms:modified xsi:type="dcterms:W3CDTF">2024-09-27T20:23:27Z</dcterms:modified>
</cp:coreProperties>
</file>