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DEF1-1D73-474D-9DB4-10016D5D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AEB4A-407D-41C2-8FAD-1C42242F0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6E32F-5FF0-4048-9439-BDC1F444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6420D-3EF4-4DCE-B031-0DCA4F8F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F5A69-C1BC-40A6-9554-CCB1AB511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56451-F48F-42C1-9B07-0C5272F6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E5E95-3A32-4EEF-A997-7803B995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C0F35-1C33-4F7A-9526-7EDC9458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A7FD7-4537-4471-800E-83A15FA8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B7957-4C64-4E7E-9065-C17CA33D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5E4D4-6B8E-4AAC-B067-978E3A40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32233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安全出行知识寒假行车守则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寒假出行安全概述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道路行驶安全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停车与休息安全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应对突发情况与自我保护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寒假出行安全概述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冬季恶劣天气增多，如雨雪、冰冻、雾霾等，给道路交通安全带来不利影响。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部分地区可能存在道路安全隐患，如道路结冰、能见度低等，易引发交通事故。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634" r="56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07" r="780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寒假期间，学生流、探亲流、旅游流等交织，交通出行需求旺盛，道路交通安全风险加大。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寒假出行特点及风险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" r="1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保障人民群众生命财产安全，减少交通事故造成的伤亡和损失。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维护道路交通秩序，提高道路通行效率，缓解交通拥堵。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提升公众安全意识和文明交通素养，营造和谐、文明的交通环境。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本守则目的与意义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明确寒假期间安全出行的基本要求和注意事项，提高公众安全出行意识。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提供实用的安全出行指南，帮助公众规避交通风险，确保出行安全。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倡导文明交通行为，促进全社会共同关注和支持道路交通安全工作。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确保刹车灵敏，刹车片磨损不严重。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检查刹车系统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检查轮胎气压、磨损情况，及时更换磨损严重的轮胎。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检查轮胎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确保车灯、转向灯工作正常，提高行车安全性。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检查车灯、转向灯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确保车辆正常运行，避免故障发生。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检查发动机、机油、水箱等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通过导航、广播等渠道了解实时路况信息，避开拥堵路段。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提前了解路况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选择安全路线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备用路线规划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7" r="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尽量选择道路宽敞、车流量较小的路线，提高行车安全性。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提前规划好备用路线，以应对突发情况，如交通事故、道路封闭等。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行车路线规划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确保手机电量充足，方便导航和紧急联系。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车载充电器、手机支架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急救包、灭火器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饮用水、零食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防滑链、雪地胎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应对突发情况，提供基本的急救和灭火措施。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在长途行车中，及时补充水分和能量，保持身体状态良好。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在雪地或结冰路面行驶时，提高车辆抓地力，保障行车安全。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必备物品准备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道路行驶安全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严格遵守交通信号，按照交通标志、标线的指示行驶。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在路口、人行横道等区域，礼让行人，确保行人安全。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遵守道路限速规定，不超速行驶。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78" b="153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保持与前车的安全距离，避免追尾事故。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根据路况、天气等因素，合理控制车速。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在高速公路等封闭道路上行驶时，保持与前车的安全距离，并遵守最低和最高车速限制。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保持安全车距与车速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https://d.book118.com/725332233140011112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2024-09-18T20:58:55.241</cp:lastPrinted>
  <dcterms:created xsi:type="dcterms:W3CDTF">2024-09-18T12:58:55Z</dcterms:created>
  <dcterms:modified xsi:type="dcterms:W3CDTF">2024-09-18T12:58:57Z</dcterms:modified>
</cp:coreProperties>
</file>