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E90EF-E9B4-4D8D-9BD0-F1BDF403E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7A0840-C566-4E5D-A5EE-C42982F0F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1EB5D6-F33C-40A0-A940-B2E343930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D614E5-B512-4742-BB9E-1EB89C86D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847BB9-F1F9-4DEA-9F22-7401A2589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DCF3A3-D5B9-4C11-A886-C549BD7F3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BDE8A1-6206-467A-B417-E3EB412FF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AF8108-DC2C-4ED4-8372-46AAC7396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D5F409-E5D6-4311-8BDD-CD9EAFF03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62529-CA76-44EC-BE98-5D44C33AA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85378-7374-4D80-8DAA-65ABA37D4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333033330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工程安全培训对提高施工质量的影响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工程安全培训对施工质量的影响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如何开展有效的工程安全培训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工程安全培训的实际应用与案例分析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通过工程安全培训，员工能够充分认识到施工过程中可能存在的危险因素，以及如何采取有效的防护措施，从而增强自身的安全意识。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培训过程中强调安全操作规程和安全管理制度，使员工明确自身的安全职责，提高对安全问题的重视程度。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工程安全培训有助于提高员工对危险因素的辨识能力，及时发现并排除潜在的安全隐患，从而降低事故发生的概率。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通过培训，员工能够掌握正确的操作方法，避免因操作不当导致的安全事故。同时，培训也有助于提高员工在遇到突发情况时的应急处理能力。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减少工程事故的发生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81" r="2528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工程安全培训的最终目的是保障施工人员的生命安全。通过提高员工的安全意识和技能水平，降低事故对人员的伤害风险，确保施工过程的顺利进行。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安全培训有助于营造一个关注安全、关爱生命的施工环境，增强员工的归属感和凝聚力，从而提高整体施工质量。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保障施工人员的生命安全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工程安全培训对施工质量的影响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确保施工符合国家和行业标准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通过工程安全培训，施工人员能够更好地理解国家和行业的施工质量标准，从而在施工过程中严格遵守相关规定，确保工程质量达到标准要求。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提高施工精细度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工程安全培训能够帮助施工人员提高对施工细节的关注度，注重每一个环节的施工质量，从而整体上提高工程的精细度和完整度。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提高施工质量标准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44" b="154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工程安全培训能够强化施工企业对施工流程的管理，确保每个步骤都符合规范要求，避免因操作不当或流程混乱导致的施工质量问题。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规范的施工操作流程有助于提高施工效率，缩短工期，降低施工成本，同时也有利于施工质量的控制和保证。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规范施工操作流程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提高施工效率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强化施工流程管理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降低施工质量风险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增强风险防范意识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工程安全培训能够提高施工人员的风险防范意识，使他们更加注重施工质量的监控和隐患排查，及时发现并处理施工质量问题，降低质量风险。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完善质量保障体系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通过工程安全培训，施工企业可以进一步完善质量保障体系，从制度上加强对施工质量的监督和管理，确保工程质量符合要求。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如何开展有效的工程安全培训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https://d.book118.com/725333033330011033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2024-08-29T04:19:34.965</cp:lastPrinted>
  <dcterms:created xsi:type="dcterms:W3CDTF">2024-08-28T20:19:34Z</dcterms:created>
  <dcterms:modified xsi:type="dcterms:W3CDTF">2024-08-28T20:19:37Z</dcterms:modified>
</cp:coreProperties>
</file>