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F9DBC-2B38-4681-B894-9265B8119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C1EBC-0FD6-447F-93FF-BAF1DF96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20B2B-8852-4EB9-96B6-CF68C48B5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73B71-6C2A-4DCD-98BE-24E287E9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4E5C5-39E0-48AB-8001-343E836E6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F9618-0E47-41EA-8D8B-68D9201C1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D877D-4B69-4D5C-87EB-8581827EB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A970A-ADDF-49A5-B2AF-E5C46A3D3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8ED73-6A61-487F-A355-42FD5DDD6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06D1C-9C2B-4369-921A-12B1CFFA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DDD94-9093-4C18-A1FF-43C89BFE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33040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心理健康食品安全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心理健康与食品安全的风险和挑战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心理健康与食品安全的改善措施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心理健康与食品安全的关系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长期的心理压力可能导致个体出现不良的饮食习惯，如暴饮暴食、过度节食等，从而影响个体的身体健康和食品安全。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心理压力对食品安全的影响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消极的情绪可能导致个体选择不健康的食物来满足自己的情感需求，而积极的情绪则可能促使个体选择更健康、更营养的食物。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情绪对食品安全的影响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心理健康状况良好的人通常更注重饮食的平衡和营养，能够更好地选择适合自己的食物，从而保障食品安全。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心理健康与食品选择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心理健康对食品安全的影响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营养不足对心理健康的影响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长期缺乏某些必要的营养成分可能导致个体出现心理问题，如记忆力下降、情绪波动等。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食品安全事件的心理影响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食品安全事件的发生可能引发公众的恐慌和焦虑，对人们的心理健康造成不良影响。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食品污染对心理健康的影响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食品中的有害物质可能对人体健康造成影响，进而影响个体的心理健康，如焦虑、抑郁等。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食品安全对心理健康的影响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心理健康与食品安全的重要性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心理健康有助于个体更好地应对生活中的挑战和压力，提高生活满意度和幸福感。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降低健康风险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心理健康有助于个体发挥潜能，实现自我价值，提升个人成就。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心理健康问题可能导致身体疾病、精神障碍和其他健康问题，影响个体健康状况。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心理健康对个体和社会的影响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食品安全是保障人体健康的基本条件，摄入安全的食物可以预防食源性疾病和营养缺乏症。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417" b="5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8" r="1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保障身体健康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食品安全问题可能引发社会恐慌和不稳定，影响社会正常秩序。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食品安全是国际贸易的重要指标，保障食品安全有利于提高国家在国际市场的竞争力。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提高经济发展水平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食品安全对个体和社会的影响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019" b="110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心理健康与食品安全共同发展的必要性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相互关联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心理健康与食品安全在个体和社会层面相互关联，共同影响个体的健康状况和生活质量。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协同作用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心理健康与食品安全共同发展可以发挥协同作用，提高个体和社会的整体福祉。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跨领域合作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心理健康与食品安全需要跨领域的合作，包括心理学、医学、营养学、食品科学等多个学科的专家共同参与研究和干预措施的制定。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心理健康与食品安全的风险和挑战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心理健康问题，如焦虑、抑郁等，可能导致情绪不稳定，从而影响个人对食品的选择和烹饪方式，增加食品安全风险。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心理健康问题可能导致个体在食品加工过程中出现失误，如未煮熟、过度烹饪等，影响食品的安全性。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917" b="1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心理健康问题可能导致个体忽视食品储存的注意事项，如未及时冷藏、过期食品未及时处理等，增加食品安全风险。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食品储存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心理健康问题导致的食品安全风险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https://d.book118.com/725333040114011121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2024-09-24T07:30:20.820</cp:lastPrinted>
  <dcterms:created xsi:type="dcterms:W3CDTF">2024-09-23T23:30:20Z</dcterms:created>
  <dcterms:modified xsi:type="dcterms:W3CDTF">2024-09-23T23:30:22Z</dcterms:modified>
</cp:coreProperties>
</file>