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D3BDC7-5462-4BB4-813E-3E8EE3F0C0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541929-6044-4001-A6BA-8D4B47D532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451754-6178-471C-B5E8-36CE0A5EC4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72B4D3-D3D9-4D73-A6C5-0272F6CE9D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8174D15-C391-45CB-8AD2-E31698322A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E35F1FC-40C8-4ED6-A703-BF6CAA105C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06D771A-02D5-4236-8464-DD731A2D0D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111E2F-4E45-4F29-8439-0ACA7E7B14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582C64-228C-4CAC-BEEB-44DAA080E7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CC9F19-79F4-404E-97CD-CC5F0F6E4E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1A5080-38E5-4E84-89DB-459CBFEA0E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5333124343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中小学生心理健康排查报告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2024-01-09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中小学生心理健康现状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心理健康排查方法和实施情况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排查结果分析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心理健康干预措施和建议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282" r="1428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本报告旨在全面了解中小学生的心理健康状况，分析其心理问题及影响因素，为制定有效的心理干预措施提供科学依据。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随着社会竞争压力的增大，中小学生心理健康问题日益突出，已经成为社会关注的热点问题。为了提高中小学生的心理素质，预防和解决心理问题，开展心理健康排查工作至关重要。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764" r="3276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本报告以某地区中小学生为研究对象，通过问卷调查、访谈等方式收集数据，分析其心理健康状况。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范围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由于调查范围有限，本报告所得结论可能存在一定的地域性和局限性；另外，由于调查时间较短，部分数据可能存在误差。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限制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报告范围和限制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中小学生心理健康现状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6" r="23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根据本次排查，中小学生的总体心理健康状况良好，但仍有部分学生存在不同程度的心理问题，如焦虑、抑郁等。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学生的心理健康状况受多种因素影响，包括遗传、家庭环境、学校教育、社会环境等。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总体心理健康状况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影响因素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总体情况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学习压力来源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学习压力主要来源于学业本身而非与他人竞争。学生面临的主要问题是作业过多、考试频繁以及学习难度大等。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长期过大的学习压力会导致学生出现焦虑、抑郁等心理问题，影响其心理健康。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4375" r="143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学习压力对心理健康的影响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家庭氛围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家庭氛围对孩子的心理健康发展具有重要影响。和谐、温暖的家庭氛围有利于孩子的心理健康，而紧张、冷漠的家庭氛围则可能对孩子造成不良影响。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家庭教育方式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家庭教育方式也对学生的心理健康有影响。正确的家庭教育方式能够帮助学生建立自信心、培养积极心态，而过度保护或严厉管教则可能对学生的心理健康造成负面影响。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家庭环境对心理健康的影响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心理健康排查方法和实施情况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009" r="1500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排查方法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通过发放心理问卷，了解学生的心理状况和情绪状态。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通过观察学生的行为表现，评估其心理健康状况。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与学生进行面对面的交流，深入了解其心理需求和困惑。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查阅学生档案，了解其家庭背景、学习成绩等与心理健康相关的信息。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问卷调查法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观察法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访谈法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档案法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自评量表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观察量表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访谈提纲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档案分析表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排查工具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17341" r="17341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如焦虑、抑郁、自尊等方面的自评量表。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用于评估学生在课堂和日常生活中的行为表现。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针对不同年级和年龄段的学生，制定相应的访谈提纲。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用于整理和分析学生档案中的相关信息。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https://d.book118.com/725333124343011110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2024-09-16T13:05:16.000</cp:lastPrinted>
  <dcterms:created xsi:type="dcterms:W3CDTF">2024-09-16T05:05:16Z</dcterms:created>
  <dcterms:modified xsi:type="dcterms:W3CDTF">2024-09-16T05:05:18Z</dcterms:modified>
</cp:coreProperties>
</file>