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E7C38-B7FB-48A9-AB65-D35757158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E27A3-289F-40E2-9DD4-FBB605538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E12F5-12E1-463F-840B-FF9130BE5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A73F5-B36F-4114-963B-52303EC6F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BA610B-1B37-4C34-89F9-DAC91F094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9121B5-0FB3-4BC4-92AA-899433622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4A473A-1BF2-46BB-9885-B3FDA4AB7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64EE5-453D-40B2-91F5-CEB1DFBF5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D2427-601C-4904-918E-EA22FFBC8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914A8-9DDF-420D-9DB7-F34B460BE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8AFF2-7240-4965-A567-F6FCA973A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3401232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企业法律知识培训合规准则解析与行业规范实践经验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企业法律知识概述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合规准则解析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行业规范介绍及实践经验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企业内部合规管理体系建设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企业法律知识概述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包括宪法、行政法、民法、商法、刑法等，为企业运营提供基本法律保障。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国家法律体系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行业法规政策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国际法律规则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针对特定行业制定的法规政策，如金融、医疗、教育等，规范行业秩序和竞争行为。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涉及国际贸易、投资、知识产权等领域的国际法律规则，影响企业跨国经营。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法律体系与框架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企业相关法律法规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规范公司设立、组织机构、股权结构、合并分立等方面的法律规定。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保障劳动者权益，规范企业用工行为，包括劳动合同、工资福利、劳动保护等。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规定企业纳税义务和税收优惠政策，影响企业财务成本和税务筹划。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规范企业经济活动中合同签订、履行、变更和终止等方面的法律规定。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劳动法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防范法律风险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提升企业信誉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保障员工权益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通过合规管理，确保企业运营符合法律法规要求，降低违法风险。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合规经营有助于提升企业形象和信誉度，增强市场竞争力。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合规管理有助于保障员工权益，提高员工满意度和忠诚度。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合规经营是企业实现可持续发展的基础，有利于企业长期稳健发展。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行政处罚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民事责任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刑事责任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声誉损失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违法风险及后果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企业违反法律法规可能面临行政处罚，包括罚款、吊销执照等。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严重违法行为可能构成犯罪，企业及相关责任人承担刑事责任。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企业违法行为可能导致民事纠纷，承担赔偿责任。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违法行为对企业声誉造成负面影响，损害企业形象和市场地位。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合规准则解析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合规准则制定背景及目的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全球化背景下的合规挑战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随着企业全球化进程加速，面临不同国家和地区的法律、法规及行业标准挑战。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合规风险与企业形象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合规风险不仅影响企业运营，还损害企业形象和声誉，甚至导致重大法律后果。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制定目的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明确企业合规要求，统一员工行为准则，降低合规风险，维护企业稳健发展。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严格遵守反腐败法律法规，禁止任何形式的贿赂行为。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反腐败与反贿赂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遵守竞争法规定，禁止不正当竞争和垄断行为。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竞争法与反垄断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加强数据保护，确保客户及员工隐私安全不受侵犯。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数据保护与隐私安全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积极履行环保和社会责任，推动企业可持续发展。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环保与社会责任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关键合规要求与标准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结合企业实际，制定详细的合规政策和流程。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制定合规政策与流程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设立合规管理机构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培训与宣传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成立专门的合规管理机构，负责合规工作的组织、协调和监督。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定期开展合规培训，提高员工合规意识；加强合规宣传，营造良好氛围。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建立合规监测机制，定期对合规工作进行评估和审计。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实施步骤和方法论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分析跨国企业在合规方面的成功经验和教训。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跨国企业合规案例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探讨不同行业在合规方面的实践经验和创新举措。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行业合规实践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针对当前企业面临的合规挑战，提出有效的应对策略和建议。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合规挑战与对策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展望未来合规发展趋势，引导企业做好合规规划和准备。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未来合规趋势展望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案例分析与实践经验分享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行业规范介绍及实践经验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包括公司法、合同法、劳动法、知识产权法等基础法律框架。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涉及特定行业的监管政策、标准操作流程（SOP）及行业自律准则。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行业标准与规范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介绍相关监管机构及其职责，如国家市场监督管理总局、行业协会等。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监管机构及职责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行业监管政策与标准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创新发展与合规结合案例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探讨企业在创新发展过程中如何有效结合合规要求，实现稳健发展。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合规管理优秀企业案例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展示在合规管理方面表现突出的企业，分析其成功经验和做法。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风险防范与应对案例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分享企业在面临法律风险时的有效防范和应对措施。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良好实践案例分享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分析法律环境变化对企业经营产生的影响及应对策略。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法律环境变化带来的挑战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讨论在激烈竞争环境下，企业如何平衡业务发展与合规要求。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行业竞争与合规冲突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探讨企业在跨国经营中面临的法律风险及防范措施。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跨国经营中的法律风险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挑战与应对策略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https://d.book118.com/725340123224011111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2024-09-17T13:24:55.167</cp:lastPrinted>
  <dcterms:created xsi:type="dcterms:W3CDTF">2024-09-17T05:24:55Z</dcterms:created>
  <dcterms:modified xsi:type="dcterms:W3CDTF">2024-09-17T05:24:57Z</dcterms:modified>
</cp:coreProperties>
</file>