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049F8-F5F5-4053-8EB5-613F14F59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7369A-4AAD-4683-B2C9-91A5BB2D9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A558-F2A1-42D2-89BB-693BC7F0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621A1-F9AB-4F23-B865-7B9D40569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587E3-71E3-4145-8483-E6375AD2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2FFB9-DD2C-4925-9984-251146CA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B2C5A-DBCF-4338-8491-5289266A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CF92C-A540-4918-B343-35218F42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CC9FE-28AE-4409-8982-18B04795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49CB6-7F47-4767-B5FF-CA35DA95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562C4-AEB8-4DA0-BD6A-6729FD424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403122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生产车间用电安全概述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生产车间安全用电操作规程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生产车间安全用电培训与考核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生产车间安全用电管理规定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生产车间用电安全概述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生产车间内的电器设备如果使用不当，可能引发触电、火灾等事故，危及员工生命安全。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维护企业生产稳定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降低企业财产损失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生产车间的电器设备是生产流程中的重要组成部分，用电安全有助于保障生产的稳定进行。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用电事故可能导致设备损坏、生产停滞等，给企业带来经济损失。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生产车间用电安全的重要性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生产车间常见用电安全隐患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电器设备老旧、损坏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老旧或损坏的电器设备可能存在漏电、过载等安全隐患。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缺乏定期维护和检查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没有定期对电器设备进行检查和维护，可能无法及时发现潜在的安全隐患。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员工违规操作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部分员工可能存在违规操作电器设备的情况，如私拉乱接电线、带电作业等。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建立电器设备的定期检查与维护制度，确保设备运行正常。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加强员工用电安全培训，提高员工安全意识，规范操作流程。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制定针对用电安全事故的应急预案，并定期进行演练，提高应对突发事件的能力。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提高生产车间用电安全的措施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了解电流、电压和电阻的基本概念及其相互关系，是安全用电的基础。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电流、电压和电阻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了解电功率和电能的概念，有助于合理使用电力，避免能源浪费或造成安全隐患。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电功率和电能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了解电磁场与电磁辐射的基本知识，有助于正确选用和安装电气设备，减少对人身和设备的危害。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电磁场与电磁辐射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电的基础知识介绍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电器设备的防爆与防尘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对于有爆炸和粉尘环境的生产车间，应选用防爆和防尘的电气设备，以保障安全生产。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电器设备的维护与保养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定期对电气设备进行检查和维护，可以及时发现和处理安全隐患，延长设备使用寿命。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电器设备的接地与接零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正确接地与接零，可以防止触电事故的发生，保护人身和设备安全。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生产车间电器设备的安全使用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电线电缆的绝缘保护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保持电线电缆的绝缘层完好无损，可以防止漏电和短路，保障用电安全。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电线电缆的选型与敷设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根据用电负荷和使用环境选择合适的电线电缆，并采用合理的敷设方式，可以降低火灾和触电事故的风险。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电线电缆的连接与固定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正确的连接和固定电线电缆，可以防止松动和脱落，减少事故发生的可能性。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生产车间电线电缆的安全使用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生产车间安全用电操作规程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https://d.book118.com/725340312210011103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2024-09-12T23:42:02.440</cp:lastPrinted>
  <dcterms:created xsi:type="dcterms:W3CDTF">2024-09-12T15:42:02Z</dcterms:created>
  <dcterms:modified xsi:type="dcterms:W3CDTF">2024-09-12T15:42:04Z</dcterms:modified>
</cp:coreProperties>
</file>