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C0475-D766-4280-A809-FBAE629E6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7BDF1-D31F-4FE8-99E9-D91F8D1FE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E5AB1-AE85-46EC-9F26-001812D87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1D3CE5-0AE7-4CA5-9A20-D2F11F6A9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65CE5E-FCC0-4EA0-AD38-2121BD8CF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130C30-0FC5-4BF0-9EC5-35FE57F4C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F4E1E5-5CB8-420E-AB4C-4A03E2B95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B53D2-6AF3-43C6-A73A-211F79F35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C259B-DE3E-4997-84F0-53178BD20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F9262-BD7E-4144-B624-A67850D49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0D8BA-3F01-4323-A171-2BA9EDC01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34103012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1工程数学-复变函数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复数与复变函数基础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解析函数与柯西定理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幂级数展开与泰勒级数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留数定理及其应用举例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保角映射与共形映射初步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复数与复变函数基础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复数定义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形如 $z = a + bi$ （$a, b in mathbb{R}$）的数称为复数，其中 $a$ 是实部，$b$ 是虚部，$i$ 是虚数单位，满足 $i^2 = -1$。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复数相等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两个复数相等当且仅当它们的实部和虚部分别相等。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复数运算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包括加法、减法、乘法和除法。复数的加法和减法可以分别通过对实部和虚部进行加减来实现。复数的乘法按照分配律进行，即 $(a + bi)(c + di) = (ac - bd) + (ad + bc)i$。复数的除法可以通过乘以分母的共轭复数来实现。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复数概念及运算</a:t>
              </a:r>
            </a:p>
          </p:txBody>
        </p:sp>
      </p:grpSp>
      <p:sp>
        <p:nvSpPr>
          <p:cNvPr id="45" name="AutoShape 45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267" r="2326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复平面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以实轴和虚轴为坐标轴的平面称为复平面。复平面上的点可以用复数表示，反之亦然。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极坐标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在复平面上，一个复数 $z = a + bi$ 也可以表示为 $z = r(cos theta + i sin theta)$，其中 $r = sqrt{a^2 + b^2}$ 是复数的模，$theta = arctan(frac{b}{a})$ 是复数的辐角。这种表示方法称为复数的极坐标表示。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复平面与极坐标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复变函数定义及性质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复变函数定义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 $D$ 是复平面上的一个区域，如果对于 $D$ 中的每一个复数 $z$，都有唯一确定的复数 $w$ 与之对应，则称 $w$ 是 $z$ 的函数，记作 $w = f(z)$。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复变函数的性质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包括连续性、可微性、解析性等。其中，解析性是指函数在其定义域内处处可微。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初等复变函数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指数函数：对于任意复数 $z = x + yi$，定义 $e^z = e^x(\cos y + i \sin y)$。指数函数在复平面上是周期函数，周期为 $2\pi i$。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对数函数：对于任意非零复数 $z = re^{i\theta}$，定义 $\ln z = \ln r + i\theta$。对数函数是多值函数，其值取决于辐角 $\theta$ 的选择。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幂函数：对于任意非零复数 $z$ 和任意复数 $\alpha$，定义 $z^\alpha = e^{\alpha \ln z}$。幂函数也是多值函数。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三角函数：在复平面上，三角函数可以定义为 $\sin z = \frac{e^{iz} - e^{-iz}}{2i}$ 和 $\cos z = \frac{e^{iz} + e^{-iz}}{2}$。这些函数在复平面上是周期函数，周期为 $2\pi$。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解析函数与柯西定理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解析函数概念及性质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解析函数的实部和虚部满足柯西-黎曼方程。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解析函数的性质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解析函数定义：若函数$f(z)$在区域D内的每一点都可微，则称$f(z)$在D内解析。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解析函数的零点孤立，即若$f(z_0)=0$，则存在$z_0$的邻域，使得在该邻域内$f(z)≠0$。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解析函数的导数仍为解析函数。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柯西定理：如果函数$f(z)$在单连通闭区域$overline{D}$上解析，在$overline{D}$的边界上连续，则$f(z)$在D内的任意点处的值等于它在$overline{D}$的边界上的平均值。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若函数$f(z)$在区域D内解析，则$f'(z)$也在D内解析。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若函数$f(z)$在区域D内解析，且$f(z)$在D内某点取到最大值或最小值，则$f(z)$为常数。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柯西定理的推论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柯西定理及其推论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解析函数在单连通区域内的性质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若函数$f(z)$在单连通区域D内解析，则对于D内的任意简单闭曲线C，有$oint_{C}f(z)dz=0$。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解析函数在多连通区域内的性质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若函数$f(z)$在多连通区域D内解析，则对于D内的任意闭曲线C，有$oint_{C}f(z)dz=2pi isum_{k=1}^{n}{Res[f(z),a_k]}$，其中$a_k$为C内部的奇点。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解析函数在区域内的性质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例题1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证明函数$f(z)=z^2$在复平面内解析，并求其在原点处的导数。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例题2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利用柯西定理证明若函数$f(z)$在区域D内解析，且在D的边界上连续，则$f(z)$在D内的任意点处的值等于它在D的边界上的平均值。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例题3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求函数$f(z)=frac{1}{z}$在复平面内除原点外的任意点处的导数，并讨论其在原点处的性质。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典型例题分析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幂级数展开与泰勒级数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幂级数展开式求解方法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利用已知的幂级数展开式，通过代数运算、变量代换等方法，求得函数的幂级数展开式。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根据函数的性质，如导数、积分等，通过已知的幂级数展开式推导出函数的幂级数展开式。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泰勒级数是在实数范围内定义的，而洛朗级数是在复数范围内定义的。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两者之间的联系在于，当函数在某一点处可导时，其泰勒级数和洛朗级数在该点处相等。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两者的区别在于，泰勒级数只关注函数在某一点处的局部性质，而洛朗级数则关注函数在某一区域内的整体性质。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泰勒级数与洛朗级数关系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https://d.book118.com/725341030120011103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2024-09-12T16:05:09.801</cp:lastPrinted>
  <dcterms:created xsi:type="dcterms:W3CDTF">2024-09-12T08:05:09Z</dcterms:created>
  <dcterms:modified xsi:type="dcterms:W3CDTF">2024-09-12T08:05:11Z</dcterms:modified>
</cp:coreProperties>
</file>