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DB7300-DFF4-4994-B184-56E773EBF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3BC492-9577-4839-A2CD-49F8EA7CA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81A459-0B2F-45F1-A214-E17EF811B6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4C7943-978F-4E1D-8FB3-F9391AFFB0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A1D0CF-28BA-42A2-806C-9542F4A103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AACECD-1D31-4E78-8C1F-BD51D36619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3BABED-570E-4791-9FA9-A762A3D137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B2BC2E-EDA3-4B1C-AA2E-2D48983A70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2B086F-FC52-4FA1-BEEA-88504C06E0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534142-C26D-4751-A424-D5AA0D6B4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BF001A-07E1-496C-A7CD-0D13C8063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8.jpeg" /><Relationship Id="rId4" Type="http://schemas.openxmlformats.org/officeDocument/2006/relationships/image" Target="../media/image1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34111010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schemeClr>
                </a:solidFill>
                <a:latin typeface="Arial"/>
                <a:ea typeface="Arial"/>
                <a:cs typeface="Arial"/>
              </a:rPr>
              <a:t>数学教学实训总结报告</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汇报人：&lt;XXX&gt;</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数学教学实训项目介绍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实训成果展示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问题和挑战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结论和建议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764" r="2976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总结数学教学实训的经验和成果，为今后的教学工作提供参考和借鉴。</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随着教育改革的深入，数学教学实训在提高教师教学水平和培养学生数学素养方面发挥着越来越重要的作用。</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背景</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本报告主要围绕数学教学实训的过程、方法、成果等方面进行总结，不涉及其他与实训无关的内容。</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由于篇幅和时间的限制，本报告只对数学教学实训的主要方面进行概述，未能对每个细节进行深入探讨。</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报告的范围和限制</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限制</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数学教学实训项目介绍</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10" r="21810"/>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2413" r="12413"/>
          <a:stretch>
            <a:fillRect/>
          </a:stretch>
        </p:blipFill>
        <p:spPr>
          <a:xfrm>
            <a:off x="8917447"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项目名称：小学数学教学实训</a:t>
            </a:r>
            <a:endParaRPr lang="en-US" sz="1100"/>
          </a:p>
        </p:txBody>
      </p:sp>
      <p:sp>
        <p:nvSpPr>
          <p:cNvPr id="11" name="AutoShape 11"/>
          <p:cNvSpPr/>
          <p:nvPr/>
        </p:nvSpPr>
        <p:spPr>
          <a:xfrm>
            <a:off x="3586178"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项目背景：为了提高师范生的数学教学能力，培养合格的小学数学教师</a:t>
            </a:r>
            <a:endParaRPr lang="en-US" sz="1100"/>
          </a:p>
        </p:txBody>
      </p:sp>
      <p:sp>
        <p:nvSpPr>
          <p:cNvPr id="12" name="AutoShape 12"/>
          <p:cNvSpPr/>
          <p:nvPr/>
        </p:nvSpPr>
        <p:spPr>
          <a:xfrm>
            <a:off x="6264374" y="5054414"/>
            <a:ext cx="2415273" cy="999925"/>
          </a:xfrm>
          <a:prstGeom prst="rect">
            <a:avLst/>
          </a:prstGeom>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项目时长：一个月</a:t>
            </a:r>
            <a:endParaRPr lang="en-US" sz="1100"/>
          </a:p>
        </p:txBody>
      </p:sp>
      <p:sp>
        <p:nvSpPr>
          <p:cNvPr id="13" name="AutoShape 13"/>
          <p:cNvSpPr/>
          <p:nvPr/>
        </p:nvSpPr>
        <p:spPr>
          <a:xfrm>
            <a:off x="8942570"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参与人员：师范院校的数学教育专业学生</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项目概况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964" b="996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01</a:t>
            </a:r>
          </a:p>
        </p:txBody>
      </p:sp>
      <p:sp>
        <p:nvSpPr>
          <p:cNvPr id="15" name="TextBox 15"/>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02</a:t>
            </a:r>
          </a:p>
        </p:txBody>
      </p:sp>
      <p:sp>
        <p:nvSpPr>
          <p:cNvPr id="16" name="TextBox 16"/>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04</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实训目标</a:t>
            </a:r>
          </a:p>
        </p:txBody>
      </p:sp>
      <p:sp>
        <p:nvSpPr>
          <p:cNvPr id="38" name="TextBox 38"/>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掌握小学数学教学的基本理论和方法</a:t>
            </a:r>
          </a:p>
        </p:txBody>
      </p:sp>
      <p:sp>
        <p:nvSpPr>
          <p:cNvPr id="39" name="TextBox 39"/>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提高实际教学能力和课堂管理能力</a:t>
            </a:r>
          </a:p>
        </p:txBody>
      </p:sp>
      <p:sp>
        <p:nvSpPr>
          <p:cNvPr id="40" name="TextBox 40"/>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培养解决实际教学问题的能力</a:t>
            </a:r>
          </a:p>
        </p:txBody>
      </p:sp>
      <p:sp>
        <p:nvSpPr>
          <p:cNvPr id="41" name="TextBox 41"/>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增强团队合作和沟通能力</a:t>
            </a:r>
          </a:p>
        </p:txBody>
      </p:sp>
      <p:sp>
        <p:nvSpPr>
          <p:cNvPr id="42" name="TextBox 42"/>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理论学习</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小组讨论</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模拟教学</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教学反思</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实训方法和过程</a:t>
            </a:r>
          </a:p>
        </p:txBody>
      </p:sp>
      <p:pic>
        <p:nvPicPr>
          <p:cNvPr id="27" name="Picture 27"/>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21810" r="21810"/>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学习小学数学教学的基本理论和方法，包括课程大纲、教材分析、教学设计等。</a:t>
            </a:r>
            <a:endParaRPr lang="en-US" sz="1100"/>
          </a:p>
        </p:txBody>
      </p:sp>
      <p:sp>
        <p:nvSpPr>
          <p:cNvPr id="40" name="AutoShape 40"/>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分组进行教材分析和教学设计，讨论并确定最佳方案。</a:t>
            </a:r>
            <a:endParaRPr lang="en-US" sz="1100"/>
          </a:p>
        </p:txBody>
      </p:sp>
      <p:sp>
        <p:nvSpPr>
          <p:cNvPr id="41" name="AutoShape 41"/>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在模拟课堂中进行教学实践，体验真实的教学环境。</a:t>
            </a:r>
            <a:endParaRPr lang="en-US" sz="1100"/>
          </a:p>
        </p:txBody>
      </p:sp>
      <p:sp>
        <p:nvSpPr>
          <p:cNvPr id="42" name="AutoShape 42"/>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对教学过程进行反思和总结，改进教学方法和策略。</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实训成果展示</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通过引导学生思考，激发他们的学习兴趣和主动性，培养他们解决问题的能力。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启发式教学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互动式教学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个性化教学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创造一个积极的学习环境，鼓励学生提问、讨论和合作，促进知识的交流和共享。</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根据学生的不同需求和特点，采用不同的教学方法和策略，满足学生的个性化需求。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教学方法和技巧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通过具体案例的解析，帮助学生理解代数概念和运算规则，提高他们的代数解题能力。</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1875" r="21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代数教学案例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通过几何图形的分析和推理，培养学生的空间思维和逻辑推理能力。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几何教学案例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结合实际生活情境，引导学生解决实际问题，培养他们的数学应用能力。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应用题教学案例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教学案例分析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https://d.book118.com/725341110100011043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2024-09-04T22:10:22.075</cp:lastPrinted>
  <dcterms:created xsi:type="dcterms:W3CDTF">2024-09-04T14:10:22Z</dcterms:created>
  <dcterms:modified xsi:type="dcterms:W3CDTF">2024-09-04T14:10:24Z</dcterms:modified>
</cp:coreProperties>
</file>