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8606568-220F-4D4F-9ACA-9328B3F3B2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5B35BFE-C688-4FBD-A71B-18DE3EB875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19B6DD4-BA18-4843-9737-ADC9C31461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C8F8E46-74A2-41F9-AC6E-EA3CD76FC5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7B22756-07A2-4F37-BAC9-D8AA736C12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F4FB7A2-E4F3-4244-BB01-279F1FBE1E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B5E35CF-5021-41F3-89DF-520BA3925F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E9F6081-75F3-407D-B8E0-27D66394F7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01A49AD-1272-49FD-968B-C6C66F8E03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FCADE08-7B73-4D6B-B256-63452930D3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35E9730-BD47-4576-9DEA-494BC6351B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25341142214011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88841" y="1601801"/>
            <a:ext cx="8744102" cy="21531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烧伤烫伤的预防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烧伤烫伤的危害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烧伤烫伤的原因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烧伤烫伤的预防措施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烧伤烫伤的急救处理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烧伤烫伤的预防教育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429000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烧伤烫伤的危害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52663" y="1986324"/>
            <a:ext cx="7686675" cy="15716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365" r="30365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由火焰、高温物质等热力所致的组织损伤。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烧伤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由高温液体（如沸水、热汤）所引起的组织损伤。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烫伤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烧伤烫伤的定义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579" b="2579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烧伤烫伤的严重性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不同程度的皮肤损伤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轻度烧伤可能导致皮肤发红、疼痛，重度烧伤可能导致皮肤组织坏死、疤痕形成。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感染风险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烧伤后皮肤屏障功能受损，容易感染病原体。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功能障碍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烧伤可能导致关节畸形、肌肉萎缩等，影响肢体功能。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仅涉及表皮层，表现为局部红肿、疼痛，无水疱和组织坏死。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轻度烧伤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中度烧伤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重度烧伤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21875" r="2187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涉及真皮浅层，出现水疱和组织坏死，但未累及肌肉、骨骼等深层组织。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涉及真皮深层及以下组织，创面较大，可能伴随肌肉、骨骼等深层组织的损伤。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烧伤烫伤的分类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429000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烧伤烫伤的原因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52663" y="1986324"/>
            <a:ext cx="7686675" cy="15716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由于直接接触高温物体或受到高温气体、液体的影响，导致皮肤和组织受到损伤。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避免接触高温物体，使用隔热材料，穿戴防护服和手套，注意观察周围环境温度。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热力烧伤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预防措施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热力烧伤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由于人体成为导电路径的一部分，电流通过身体造成损伤。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电烧伤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使用绝缘材料，避免接触裸露的电线和电器，遵循安全用电规范，定期检查电器设备。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预防措施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电烧伤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化学烧伤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由于接触刺激性或腐蚀性化学物质，导致皮肤和组织受到损伤。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预防措施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穿戴防护服和手套，使用化学物质时遵循安全操作规程，保持通风良好，定期检查工作环境。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6813" r="26813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化学烧伤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放射性烧伤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由于长时间暴露于高强度辐射下，导致皮肤和组织受到损伤。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预防措施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遵循安全操作规程，穿戴防护服和手套，定期检查工作环境中的辐射强度。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放射性烧伤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429000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烧伤烫伤的预防措施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52663" y="1986324"/>
            <a:ext cx="7686675" cy="15716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https://d.book118.com/725341142214011042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58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2024-09-03T22:05:56.694</cp:lastPrinted>
  <dcterms:created xsi:type="dcterms:W3CDTF">2024-09-03T14:05:56Z</dcterms:created>
  <dcterms:modified xsi:type="dcterms:W3CDTF">2024-09-03T14:05:58Z</dcterms:modified>
</cp:coreProperties>
</file>