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6304B-660A-4463-9AE1-0C2D29E1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5CBA2-81BF-4C88-B628-0884D54F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42CD-D6E0-4ACF-8F43-197A98EB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524A6-E3AE-457D-BD9B-7268BB9F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10AB3-5ED1-4EC8-B2E0-F53670ED5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7C343-07E4-4FE0-826E-45B6D4711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1A796-C7F0-4F5A-BBEB-BB4B74464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BB95F-8D6A-4A11-A34E-0D8BCDC0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C1FB4-D96B-40CC-BC9F-440DC5C3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FCA2A-E206-460B-84EC-A2F931EF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DA92-1A3C-475C-8520-171F2D64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422230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新媒体营销讲义课程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新媒体营销平台与工具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新媒体广告投放与管理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新媒体数据分析与优化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新媒体营销挑战与趋势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新媒体营销是指利用互联网、移动设备等新媒体平台，通过内容创作、社交互动、数据分析等手段，实现品牌推广、产品销售、用户增长等营销目标的一种新型营销方式。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随着互联网和移动设备的普及，新媒体营销经历了从萌芽期、发展期到成熟期的过程，现已成为企业营销战略中不可或缺的一部分。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新媒体营销具有互动性、实时性、个性化、数据化等特点，能够实现精准定位、快速传播、有效转化等目标。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相比传统营销方式，新媒体营销具有成本低、效果好、可量化等优势，能够满足企业多样化的营销需求。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传统营销主要通过电视、广播、报纸等传统媒体进行单向传播，而新媒体营销则通过社交媒体、自媒体等渠道进行双向互动传播。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传统营销面向大众市场，难以实现精准定位；而新媒体营销则可以通过数据分析和用户画像等手段，实现精准定位和目标受众的细分。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传统营销效果难以量化和评估，而新媒体营销则可以通过数据分析工具实时监测和评估营销效果，及时调整策略。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新媒体营销与传统营销对比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新媒体营销平台与工具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开放性的社交媒体平台，通过发布短文、图片、视频等形式进行内容传播，实现品牌曝光和话题营销。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以短视频为主要内容的社交媒体平台，通过创意短视频实现品牌传播和粉丝增长。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提供公众号、小程序、朋友圈等多样化营销方式，适合各类企业与个人进行品牌推广和粉丝互动。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提供丰富的图文排版样式和模板，适合制作美观的公众号文章和长图海报。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135编辑器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功能强大的微信公众号排版工具，提供多种排版样式和素材库，提高内容制作效率。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快剪辑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简单易用的视频剪辑软件，支持多平台视频格式，适合制作短视频内容。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内容创作与发布工具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GrowingIO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基于用户行为的数据分析平台，提供实时数据监控、用户画像、智能推荐等功能，助力企业实现数据驱动增长。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提供网站流量、用户行为等数据分析功能，帮助企业了解用户需求和行为习惯。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神策数据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专注于用户行为分析的数据智能公司，提供私有化部署、基础数据采集、数据建模、分析与决策等功能。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新媒体营销策略与技巧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通过市场调研和数据分析，明确产品或服务的主要受众群体，包括年龄、性别、地域、职业等特征。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受众需求分析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深入了解目标受众的需求、兴趣和消费习惯，以便制定更精准的内容营销策略。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研究竞争对手的目标受众定位、营销策略及优劣势，为自身策略制定提供参考。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结合品牌定位和受众需求，制定内容创意和规划，包括主题、形式、发布频率等。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运用文字、图片、视频等多种形式制作高质量内容，并通过A/B测试等方式持续优化内容效果。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内容制作与优化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利用社交媒体、搜索引擎优化（SEO）、付费广告等手段，提高内容的曝光度和传播效果。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内容传播与推广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97" r="429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https://d.book118.com/725342223020011102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2024-09-10T20:38:21.128</cp:lastPrinted>
  <dcterms:created xsi:type="dcterms:W3CDTF">2024-09-10T12:38:21Z</dcterms:created>
  <dcterms:modified xsi:type="dcterms:W3CDTF">2024-09-10T12:38:23Z</dcterms:modified>
</cp:coreProperties>
</file>