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92720-CF85-4A95-A45D-F821C10C6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3457B-4F10-4CEA-BDA8-F9FE05295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A3FA4-35A7-4737-9363-886F222AA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5D587-7BD2-45B2-9CBD-7970D0F16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934D98-F35E-47B4-A496-BFEBFD080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E2333-40E6-4AFF-8DF3-59F96D229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7316B-4540-4967-A423-89BE022F4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5E706-14CF-441C-BD62-5BBEA07F3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BE994-77B6-462A-96B5-D5639C3D5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3B020-9E38-4E6A-9AB2-EBC4DC2D5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38C7F-2EEE-4576-A6C2-0327F1CC8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0004213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直播电竞创业计划书交流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创业机遇与挑战并存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直播电竞行业的创业机遇众多，但同时也面临着激烈的市场竞争和技术更新等挑战。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制定专业创业计划书的重要性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为了抓住机遇、应对挑战，制定一份专业的直播电竞创业计划书至关重要。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直播电竞行业蓬勃发展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随着互联网技术的不断进步和普及，直播电竞行业在全球范围内蓬勃发展，吸引了大量观众和资本关注。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详细介绍创业团队计划提供的产品和服务，包括游戏直播、赛事举办、广告投放等。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探讨实现直播电竞创业所需的关键技术和解决方案，包括直播平台搭建、游戏数据传输、互动功能开发等。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财务预测与投资回报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对创业项目的财务状况进行预测和分析，包括收入、成本、利润等方面，并评估投资回报率和风险。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对直播电竞行业的市场规模、竞争格局、发展趋势等进行深入剖析。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阐述如何吸引和留住目标用户，提高品牌知名度和市场份额。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团队与运营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展示创业团队的组成、专业背景和运营经验，以及公司的组织架构和运营规划。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随着电子竞技的快速发展，全球电竞市场规模不断扩大，观众数量和赛事奖金逐年攀升，为直播电竞提供了广阔的市场空间。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电竞产业链包括游戏研发、赛事运营、直播转播、媒体宣传、硬件设备等多个环节，各环节相互依存，共同推动电竞市场发展。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随着5G、AI等新技术的应用，电竞行业将呈现更高清、更智能、更互动的发展趋势，为直播电竞带来新的机遇和挑战。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电竞市场现状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目标用户通常对电子竞技、游戏、娱乐等领域感兴趣，愿意花费时间和金钱观看直播和参与互动。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直播电竞的目标用户主要集中在18-35岁之间的年轻人，他们具有较高的消费能力和接受新事物的能力。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目标用户主要分布在城市地区，尤其是一线城市和省会城市，这些地区经济发达，网络基础设施完善，有利于直播电竞的推广和发展。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目前市场上主要的直播电竞平台包括斗鱼、虎牙、B站等，这些平台在市场份额、用户规模、内容质量等方面具有较大优势。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竞争对手主要采取内容创新、明星主播签约、赛事合作等策略来吸引用户和扩大市场份额。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竞争对手的优势在于品牌知名度高、用户基数大、内容资源丰富；劣势在于创新能力不足、用户体验有待提高等。通过对比分析竞争对手的优劣势，可以为我们制定更合理的创业计划提供参考。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我们提供一款稳定、高清、低延迟的电竞直播平台，支持PC、手机、平板等多种终端，为用户提供极致的观赛体验。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我们与国内外知名电竞组织合作，提供各类电竞赛事的直播服务，包括英雄联盟、DOTA2、王者荣耀等热门游戏。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电竞赛事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我们的平台支持实时弹幕、礼物打赏、战队应援等丰富的互动功能，增强用户的参与感和归属感。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互动功能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我们提供专业的主播培训课程，帮助新手主播快速掌握直播技巧，提升直播质量。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我们提供详细的数据分析服务，包括观众数量、弹幕数量、礼物收入等，帮助主播和战队更好地了解观众需求和市场趋势。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我们利用社交媒体、线下活动等多种渠道进行营销推广，提高品牌知名度和用户黏性。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我们与众多知名电竞组织和主播建立了合作关系，能够提供丰富、高质量的电竞内容。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我们提供全方位的服务支持，包括主播培训、数据分析、营销推广等，帮助主播和战队更好地发展。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我们的平台注重用户体验和互动，提供了多种互动功能，让用户更加沉浸于电竞世界。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我们拥有强大的技术团队和先进的技术架构，能够保障平台的稳定性和流畅性。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通过广泛的营销推广，提高直播电竞平台在目标受众中的知名度。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针对电竞爱好者、游戏玩家等目标受众，制定有吸引力的营销策略，引导他们关注和参与直播电竞平台。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吸引目标受众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通过优质的内容和互动体验，提高用户对直播电竞平台的粘性，促进用户留存和活跃。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增加用户粘性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通过制作高质量的电竞内容，如赛事直播、游戏教学、玩家访谈等，吸引目标受众的关注。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合作营销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与游戏厂商、电竞战队、知名主播等合作，共同推广直播电竞平台，提高平台的影响力。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利用社交媒体平台，如微博、抖音等，进行广泛的宣传推广，扩大品牌曝光度。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线下活动营销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举办线下电竞赛事、玩家见面会等活动，增强用户参与感和归属感。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内容制作费用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社交媒体推广费用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合作营销费用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线下活动费用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营销预算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3278" r="2327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包括赛事直播、游戏教学等内容的制作成本。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包括在社交媒体平台上进行广告投放、合作推广等的费用。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与游戏厂商、电竞战队、知名主播等进行合作推广的费用。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举办线下电竞赛事、玩家见面会等活动的成本。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通过直播电竞活动，提高品牌在行业内的知名度和影响力。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92" b="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吸引观众和粉丝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促进商业合作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通过优质的内容和活动，吸引更多的观众和粉丝关注和参与。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与品牌商和广告主建立合作关系，实现商业化运营和盈利。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运营目标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运营策略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制定针对不同用户群体的内容策略，包括游戏选择、主播选拔、赛事策划等，提供高质量、有趣、互动性强的直播内容。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利用社交媒体平台，如微博、抖音等，进行品牌宣传、内容推广和用户互动，提高品牌曝光度和用户粘性。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通过数据分析和用户反馈，不断优化直播内容和运营策略，提高用户满意度和留存率。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https://d.book118.com/726000042135010043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2024-09-11T14:06:00.459</cp:lastPrinted>
  <dcterms:created xsi:type="dcterms:W3CDTF">2024-09-11T06:06:00Z</dcterms:created>
  <dcterms:modified xsi:type="dcterms:W3CDTF">2024-09-11T06:06:02Z</dcterms:modified>
</cp:coreProperties>
</file>