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4428F-ABE2-44B5-A977-522917AF2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EFEA1-93F1-4073-905D-B0C0A0DB9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EADF-4C0B-45E1-A860-807CE569F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F7EB8-8F40-48E1-9FD7-73325427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FA174-E094-44EC-A04E-AF097F2C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DBAE3-0612-41CA-B9D8-F8D5F4BD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575FF-DFC0-4AD4-B1AC-51E57DA6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E0F75-F6AA-4F08-A1B9-89FBAAB5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F1E92-2DED-45CF-9F0C-9805E7FA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756A0-24E5-43B3-AEE6-60A78113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AB730-FDC2-4A57-9037-0C133D9B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01155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护理知识生动形象讲解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护理与人文关怀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护理是一门关注人类健康的科学，它涉及到预防疾病、照顾病人、促进康复以及提高生活质量等多个方面。护理不仅仅是照顾病人的身体，还包括关注病人的心理、社会和精神需求。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护理的核心理念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以病人为中心，提供全方位的护理服务，包括预防、治疗、康复和临终关怀等。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提高病人的生活质量，促进人类健康，减轻痛苦，维护尊严。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通过健康教育和健康促进，帮助人们建立健康的生活方式，预防疾病的发生。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在疾病发生后，为病人提供专业的护理服务，包括病情监测、症状缓解、生活照顾等，帮助病人尽快康复。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照顾病人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在康复阶段，为病人提供专业的康复训练和指导，帮助病人恢复身体功能和日常生活能力。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通过专业的护理服务，提高病人的生活质量，让他们在日常生活中能够更好地应对各种挑战。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339" r="1633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在医疗机构中为病人提供直接的护理服务，如病房护士、手术室护士等。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在社区中为居民提供护理服务，如家庭护士、公共卫生护士等。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专门针对老年人的护理服务，如养老院护士、居家护理等。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专门针对精神疾病的护理服务，如心理护士、精神科护士等。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测量生命体征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包括体温、脉搏、呼吸和血压等指标的测量，能够及时了解患者的身体状况，为医生提供诊断依据。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皮肤是人体最大的器官，保持皮肤清洁和干燥对于预防皮肤感染和褥疮等并发症非常重要，护士需要定期为患者进行皮肤清洁和护理。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保持口腔清洁是预防口腔感染的重要措施，护士需要定期为患者进行口腔清洁，确保口腔卫生。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更换床单和衣物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保持患者床单和衣物的清洁和干燥，能够避免交叉感染和皮肤感染等问题，同时也能够提高患者的舒适度。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输液是治疗各种疾病的重要手段之一，护士需要掌握正确的输液技术，确保药物能够顺利进入患者体内并发挥疗效。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对于缺氧的患者，吸氧是常用的治疗方法之一，护士需要掌握吸氧设备的操作和管理，确保患者安全有效地吸氧。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心肺复苏是紧急救治心搏骤停患者的关键措施之一，护士需要熟练掌握心肺复苏技术，为患者争取宝贵的抢救时间。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护士需要熟练掌握各种急救药品的作用和使用方法，能够在紧急情况下迅速正确地使用药品。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急救药品的使用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掌握各种急救器械的操作和使用方法，如除颤仪、呼吸机等，能够在关键时刻为患者提供及时的救治。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急救器械的操作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熟悉各种紧急情况的急救流程，如心搏骤停、休克、中毒等，能够迅速应对紧急情况，挽救患者的生命。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急救流程的掌握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护理与人文关怀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https://d.book118.com/726001155223010041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2024-09-08T21:55:00.024</cp:lastPrinted>
  <dcterms:created xsi:type="dcterms:W3CDTF">2024-09-08T13:55:00Z</dcterms:created>
  <dcterms:modified xsi:type="dcterms:W3CDTF">2024-09-08T13:55:02Z</dcterms:modified>
</cp:coreProperties>
</file>