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4967D-64A4-4C16-88B2-AE3B8AD53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3162D-5327-45B3-82D1-978E9213E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6E145-75F7-457F-953F-D0DD692AC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DFFE1-292E-4DC7-B9B4-1AD2697ED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32262B-B9E2-4969-9758-125A7FA6D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5B0508-F7B6-40C9-9E41-4B9F5EF41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C3382A-7B8E-47A5-B9B5-6F10E5E6E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05D47-502F-43D0-B199-C222CFC25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9F20F-812D-4306-9EBA-881CAA806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B57E5-8B60-46E6-B26B-19F2B6789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45DE1-3315-48E8-83C7-5B66F849F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Relationship Id="rId7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01214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喉癌鼻饲护理课件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鼻饲护理基础知识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喉癌患者的鼻饲护理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特殊情况下的鼻饲护理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案例分享与经验交流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喉癌是发生在喉部的恶性肿瘤，是头颈部常见的肿瘤之一。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喉癌主要分为声门上型、声门型和声门下型，不同类型喉癌的发病部位和生物学特性略有不同。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喉癌的定义与分类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喉癌的发病与吸烟、饮酒、空气污染、职业暴露、人乳头瘤病毒感染等因素有关。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喉癌早期症状不明显，随着病情发展可能出现声音嘶哑、咽部不适、咳嗽、呼吸困难等症状。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喉癌的病因与症状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喉癌的诊断主要依靠临床表现、影像学检查和病理组织学检查。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喉癌的治疗方法包括手术切除、放疗和化疗等，治疗方式的选择取决于肿瘤的分期和患者的具体情况。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喉癌的诊断与治疗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鼻饲护理基础知识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鼻饲护理是指通过鼻腔插入胃管，将食物、药物等直接输送到胃内的护理方法。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为无法经口进食的患者提供营养支持，保证患者的营养需求，促进康复。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667" b="56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鼻饲护理的定义与目的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8682">
            <a:off x="6657308" y="2564511"/>
            <a:ext cx="966502" cy="968597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18682">
            <a:off x="8185309" y="4114705"/>
            <a:ext cx="968121" cy="968597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18682">
            <a:off x="5877877" y="3334417"/>
            <a:ext cx="968121" cy="967073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18682">
            <a:off x="8972645" y="3339941"/>
            <a:ext cx="966502" cy="96707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18682">
            <a:off x="9759315" y="2575560"/>
            <a:ext cx="966502" cy="96859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890588" y="2048685"/>
            <a:ext cx="133350" cy="134969"/>
            <a:chOff x="890588" y="2048685"/>
            <a:chExt cx="133350" cy="134969"/>
          </a:xfrm>
        </p:grpSpPr>
        <p:sp>
          <p:nvSpPr>
            <p:cNvPr id="8" name="AutoShape 8"/>
            <p:cNvSpPr/>
            <p:nvPr/>
          </p:nvSpPr>
          <p:spPr>
            <a:xfrm>
              <a:off x="890588" y="2048685"/>
              <a:ext cx="133350" cy="1349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890588" y="2862263"/>
            <a:ext cx="133350" cy="133350"/>
            <a:chOff x="890588" y="2862263"/>
            <a:chExt cx="133350" cy="133350"/>
          </a:xfrm>
        </p:grpSpPr>
        <p:sp>
          <p:nvSpPr>
            <p:cNvPr id="10" name="AutoShape 10"/>
            <p:cNvSpPr/>
            <p:nvPr/>
          </p:nvSpPr>
          <p:spPr>
            <a:xfrm>
              <a:off x="890588" y="2862263"/>
              <a:ext cx="133350" cy="13335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888968" y="3642503"/>
            <a:ext cx="134969" cy="134969"/>
            <a:chOff x="888968" y="3642503"/>
            <a:chExt cx="134969" cy="134969"/>
          </a:xfrm>
        </p:grpSpPr>
        <p:sp>
          <p:nvSpPr>
            <p:cNvPr id="12" name="AutoShape 12"/>
            <p:cNvSpPr/>
            <p:nvPr/>
          </p:nvSpPr>
          <p:spPr>
            <a:xfrm>
              <a:off x="888968" y="3642503"/>
              <a:ext cx="134969" cy="1349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890588" y="4418790"/>
            <a:ext cx="133350" cy="134969"/>
            <a:chOff x="890588" y="4418790"/>
            <a:chExt cx="133350" cy="134969"/>
          </a:xfrm>
        </p:grpSpPr>
        <p:sp>
          <p:nvSpPr>
            <p:cNvPr id="14" name="AutoShape 14"/>
            <p:cNvSpPr/>
            <p:nvPr/>
          </p:nvSpPr>
          <p:spPr>
            <a:xfrm>
              <a:off x="890588" y="4418790"/>
              <a:ext cx="133350" cy="1349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890588" y="5190315"/>
            <a:ext cx="133350" cy="134969"/>
            <a:chOff x="890588" y="5190315"/>
            <a:chExt cx="133350" cy="134969"/>
          </a:xfrm>
        </p:grpSpPr>
        <p:sp>
          <p:nvSpPr>
            <p:cNvPr id="16" name="AutoShape 16"/>
            <p:cNvSpPr/>
            <p:nvPr/>
          </p:nvSpPr>
          <p:spPr>
            <a:xfrm>
              <a:off x="890588" y="5190315"/>
              <a:ext cx="133350" cy="1349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TextBox 17"/>
          <p:cNvSpPr txBox="1"/>
          <p:nvPr/>
        </p:nvSpPr>
        <p:spPr>
          <a:xfrm>
            <a:off x="1202159" y="1784699"/>
            <a:ext cx="42310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适用人群：喉癌患者、吞咽困难患者、意识障碍患者等需要长期营养支持的患者。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02159" y="2597468"/>
            <a:ext cx="42310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02159" y="3378518"/>
            <a:ext cx="42310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注意鼻腔清洁，避免感染。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02159" y="4154805"/>
            <a:ext cx="42310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定期检查胃管位置，确保其在正确位置。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202159" y="4926330"/>
            <a:ext cx="42310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注意观察患者反应，及时处理不适症状。</a:t>
            </a:r>
          </a:p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 rot="2718000">
            <a:off x="7460402" y="1786432"/>
            <a:ext cx="966788" cy="966788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 rot="2718000">
            <a:off x="7460402" y="3324906"/>
            <a:ext cx="966788" cy="966788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 rot="2718000">
            <a:off x="8209432" y="2555802"/>
            <a:ext cx="966788" cy="966788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718000">
            <a:off x="9764148" y="4124470"/>
            <a:ext cx="966788" cy="966788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718000">
            <a:off x="10560803" y="3348060"/>
            <a:ext cx="966788" cy="966788"/>
          </a:xfrm>
          <a:prstGeom prst="rect">
            <a:avLst/>
          </a:prstGeom>
        </p:spPr>
      </p:pic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鼻饲护理的适用人群与注意事项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胃管脱落或堵塞。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定期更换胃管，保持胃管通畅，避免过度弯曲或打折。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胃肠道并发症，如腹泻、腹胀等。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调整食物温度和性质，减少刺激性食物的摄入，必要时使用药物治疗。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吸入性肺炎。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注意观察患者呼吸情况，保持呼吸道通畅，定期进行口腔护理和吸痰。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鼻饲护理的常见问题与解决方法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喉癌患者的鼻饲护理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https://d.book118.com/726001214222010034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2024-09-04T07:58:03.402</cp:lastPrinted>
  <dcterms:created xsi:type="dcterms:W3CDTF">2024-09-03T23:58:03Z</dcterms:created>
  <dcterms:modified xsi:type="dcterms:W3CDTF">2024-09-03T23:58:05Z</dcterms:modified>
</cp:coreProperties>
</file>