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7AC6BD-B9FC-4B24-A7C8-CFEEAF61F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8ABD14-5F75-4C0A-BA70-E255E910B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DE556B-531A-4192-B7A1-7A696A6B8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F65966-E6DC-45EF-8B37-033D0A84E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E0C3CD-AEBB-4318-8795-07BE519C6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A5F6A0-75D1-4899-A7B1-FB054375A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A32A6F-DAD0-44EF-8D47-348E6675E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33F852-3702-498E-84FD-74487E9B9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6106CE-B2E0-4078-A10D-FDE7D6F5C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8B5C9D-16A5-41AB-B835-110297B16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5D4B1C-CD1E-4279-A05D-B34BF66C3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002132105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社区护理计划目标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社区护理计划实施方案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社区护理计划效果评估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129" b="412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我国人口老龄化趋势加剧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随着社会经济的发展和医疗水平的提高，我国人口老龄化趋势日益加剧，老年人口数量不断增加。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社区护理需求增长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老龄化社会的到来，使得社区护理需求不断增长，需要为老年人提供更加全面、专业的护理服务。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家庭结构变化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随着计划生育政策的实施，家庭结构发生了变化，独生子女家庭逐渐增多，家庭护理能力有限，需要社区护理提供支持。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提高老年人的生活质量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通过社区护理计划，为老年人提供专业的护理服务，满足老年人在医疗、生活、心理等方面的需求，提高老年人的生活质量。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减轻家庭负担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家庭是社会的细胞，家庭护理能力的有限，使得许多家庭面临着沉重的负担。社区护理计划可以帮助家庭减轻负担，让家庭成员有更多的时间和精力去关注老年人的精神需求。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促进社会和谐发展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社区护理计划的实施，可以促进社区居民之间的交流和互动，增强社区凝聚力，促进社会和谐发展。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随着社会老龄化程度的加深，老年人的护理需求日益增长，需要提供更多专业的社区护理服务。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人口老龄化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542" b="354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慢性病患者需要长期护理和康复，社区护理在慢性病管理中发挥着重要作用。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康复期患者需要专业护理和康复训练，社区护理能够提供更加便利和个性化的康复服务。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康复需求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社区护理需求分析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社区护理人员数量不足，专业素质和服务水平有待提高。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708" r="14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设施资源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708" r="17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资金资源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00" r="16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社区护理设施不完善，不能满足居民的护理需求。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社区护理经费投入不足，制约了护理服务的发展。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社区护理资源现状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服务质量不高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由于人员素质和服务水平有限，社区护理服务质量有待提高。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服务覆盖面窄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目前社区护理服务覆盖面较窄，不能满足广大居民的需求。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服务体系不健全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社区护理服务体系尚不健全，缺乏统一的管理和规范。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社区护理存在的问题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社区护理计划目标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通过讲座、宣传册、线上平台等多种形式，普及健康知识和技能，提高居民健康素养。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定期开展健康宣传教育活动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为社区居民建立健康档案，记录基本信息、健康状况、疾病史等，以便进行针对性的健康管理和干预。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建立健康档案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组织各类健康活动，如健身、瑜伽、太极等，鼓励居民积极参与，提高身体素质和免疫力。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促进居民参与健康活动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提高社区居民健康水平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完善护理人员配备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根据护理工作量和服务需求，合理配置护理人员，确保服务质量。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加强护理设施建设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改善护理设施条件，提高服务环境和服务效率。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合理规划护理站点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根据社区规模、人口分布等因素，合理设置护理站点，提高服务覆盖率。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优化社区护理资源配置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建立服务标准和质量管理体系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制定服务标准和规范，建立质量管理体系，确保服务质量和安全。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完善服务流程和沟通机制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优化服务流程，加强医患沟通，提高服务满意度。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加强护理人员培训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定期开展护理人员培训，提高专业技能和服务水平。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提升社区护理服务质量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社区护理计划实施方案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https://d.book118.com/726002132105010102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2024-09-27T04:42:43.487</cp:lastPrinted>
  <dcterms:created xsi:type="dcterms:W3CDTF">2024-09-26T20:42:43Z</dcterms:created>
  <dcterms:modified xsi:type="dcterms:W3CDTF">2024-09-26T20:42:45Z</dcterms:modified>
</cp:coreProperties>
</file>