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E2BBD-C0C8-436C-93A6-CF06C2F2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BDE54-BA27-475A-9AD9-773A0928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4FCA3-31C8-45FE-9A00-BC095E9FF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410F1-0EE9-42DF-8252-8C7C9D96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9F208-7F22-4F21-BB49-6F444412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7025F-6932-48D9-9683-03580517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CFE2B-2AFB-4E12-9B81-9594A9BD3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06AE5-30C5-4F39-A0F8-414DF665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68C1A-F78A-4D6F-94CA-39C106F8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0B7EF-9496-42BC-8417-F35553743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8FBFD-92BF-48CF-819F-3ED5AB12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05113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项目可行性分析及决策报告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环境影响评价与可持续发展考虑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项目决策建议与结论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项目所针对的市场需求进行分析，包括市场规模、增长趋势、消费者需求等方面。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当前相关技术的成熟度和未来发展趋势，以及项目所采用的技术路线和优势。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国家和地方政府相关政策法规对项目的影响和支持程度。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项目预期实现的经济效益，包括投资回报率、市场份额、销售收入等。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项目对社会的贡献，如创造就业机会、促进区域经济发展、提高人民生活水平等。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项目对环境的影响及改善措施，如减少污染、节约资源、保护生态环境等。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投资方的背景、实力和投资意愿，以及对项目的期望和要求。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与项目合作的相关企业和机构，分析其合作意愿、能力和资源互补情况。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分析竞争对手的实力、市场份额和竞争策略，以及项目与竞争对手的优劣势比较。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目标市场的消费者特征、需求偏好和消费能力等方面的分析。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项目相关方分析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得出目标市场的需求特征，为后续的产品设计和市场策略提供依据。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了解目标市场的需求状况，包括需求规模、需求结构、消费者偏好等。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通过问卷调查、访谈、观察等方式收集数据，并对数据进行整理和分析。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识别主要的竞争对手，了解其产品特点、市场份额、营销策略等。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竞争企业分析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竞争产品分析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对竞争产品进行深入分析，包括产品功能、性能、价格等。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综合评估市场竞争的激烈程度，以及企业在竞争中的地位和优势。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基于历史数据和市场调研结果，预测未来市场需求的变化趋势。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市场机会识别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识别市场中的潜在机会，为企业制定市场策略提供参考。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了解所在行业的发展趋势，包括技术创新、政策变化等。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当前，相关技术领域的发展已经取得了一定的成果，但在实际应用中仍存在一些问题和挑战，如技术成熟度、稳定性、效率等方面的问题。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随着科技的不断进步和创新，相关技术领域的发展趋势正在向更加智能化、自动化、高效化的方向发展。未来，技术的发展将更加注重用户体验和实际需求，同时也将更加注重技术的可持续性发展。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技术现状与趋势分析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在项目实施过程中，可能会遇到一些技术难点，如技术实现难度大、技术成本高、技术周期长等问题。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针对这些技术难点，可以采取一系列有效的解决方案，如引进先进技术、优化技术流程、提高技术人员的技能水平、加强团队协作等。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在技术方面具有一定的创新性，主要体现在以下几个方面：采用先进的算法和技术架构，提高系统的智能化程度；优化数据处理流程，提高数据处理效率；引入新技术，如人工智能、大数据等，提升系统的整体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技术创新点具有一定的竞争优势，主要体现在以下几个方面：提高系统的智能化程度，减少人工干预，降低运营成本；优化数据处理流程，提高数据处理效率，提升用户体验；引入新技术，提升系统的整体性能，增强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https://d.book118.com/726005113205010101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2024-09-26T08:43:42.369</cp:lastPrinted>
  <dcterms:created xsi:type="dcterms:W3CDTF">2024-09-26T00:43:42Z</dcterms:created>
  <dcterms:modified xsi:type="dcterms:W3CDTF">2024-09-26T00:43:44Z</dcterms:modified>
</cp:coreProperties>
</file>