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B6445-ED38-46F4-A0A7-78BC29F4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28FF6-A694-4196-8019-305D7F82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EE191-0CB0-4364-A090-9F1B4ED7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95A21-0441-4E91-A62A-3B224297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D80F7B-149C-44E8-8C57-EED53C9F0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03B48-EEDF-42ED-BCA3-875AA914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F062F-C4CE-4C57-81FB-C4733BC0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621B5-6569-4DE6-8F81-ED113EBB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9ABAF-9512-4032-A113-B0EAEBE4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E1D3C-9808-43D3-955A-C53F3577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0C16C-6101-4BEC-81BA-2C513F8BF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05215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医药行业网络营销案例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公司成立于2010年，总部位于上海，是一家专注于研发、生产和销售抗肿瘤药物的生物医药企业。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公司拥有一支高素质、专业化的研发团队，具备强大的自主研发能力，已获得多项国内外发明专利。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公司秉承“创新、卓越、责任、共享”的核心价值观，致力于为全球肿瘤患者提供安全、有效、可负担的创新药物。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公司核心产品为“安维汀”，是一种重组人血管内皮抑素，用于治疗晚期结直肠癌和肺癌等恶性肿瘤。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“安维汀”具有自主知识产权，是国内首个自主研发的抗肿瘤血管生成药物，已在全球范围内获得多项专利保护。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该产品已获得国家药品监督管理局批准上市，并已纳入国家医保目录，为患者提供了新的治疗选择。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公司将市场定位为全球抗肿瘤药物市场，重点拓展欧美、亚太等国家和地区的市场。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公司以“安维汀”为核心产品，致力于打造具有国际竞争力的抗肿瘤药物品牌，为全球肿瘤患者提供更好的治疗方案。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公司注重市场调研和客户需求分析，不断优化产品组合和营销策略，提升品牌知名度和市场占有率。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内链与外链建设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合理使用内部链接和外部链接，提高网站权重。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优质内容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定期发布有价值的医药资讯、科普文章等，吸引搜索引擎爬虫抓取。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确保网站导航清晰，页面加载速度快，提高用户体验。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通过优化网站结构和内容，提高医药企业在搜索引擎中的排名，吸引更多潜在客户。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深入了解目标受众的搜索习惯和需求，选择与医药行业相关的关键词。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制作有趣、有价值的医药内容，如短视频、直播、图文等。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利用社交媒体平台，扩大医药企业的品牌知名度和影响力，与目标受众互动。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根据目标受众的喜好和活跃平台，选择合适的社交媒体平台。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互动与回应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及时回复用户评论和问题，增强用户粘性。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定期分析社交媒体营销数据，调整策略以提高效果。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通过发送定制化的电子邮件，向潜在客户传递医药产品信息、促销活动等。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提供退订选项，尊重用户的选择和隐私。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退订机制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收集潜在客户的邮箱地址，通过数据挖掘分析其需求和兴趣。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使用简洁明了的语言，突出产品特点和优势，配以清晰的图片和表格。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对不同版本的邮件进行测试，分析点击率、转化率等指标，优化邮件内容。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确保内容专业、准确、易于理解，能够解决用户的问题和满足其需求。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制作多种形式的内容，如博客文章、白皮书、电子书、视频等。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通过创造有价值的内容吸引潜在客户，提高医药企业的知名度和信誉度。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分发渠道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将内容发布在医药行业相关的网站、论坛、博客等渠道上，扩大覆盖面。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监测与优化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定期分析内容营销的效果，根据数据反馈调整策略以提高效果。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https://d.book118.com/726005215201010050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2024-09-16T03:28:29.021</cp:lastPrinted>
  <dcterms:created xsi:type="dcterms:W3CDTF">2024-09-15T19:28:29Z</dcterms:created>
  <dcterms:modified xsi:type="dcterms:W3CDTF">2024-09-15T19:28:31Z</dcterms:modified>
</cp:coreProperties>
</file>