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591E6-5608-4ABE-B3F9-30178F60C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6A307-A711-406D-9AAD-22D758592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BA4E4-CA03-44FA-925F-C8564B9B2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F2710-305D-4BC1-AE4B-170B17780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52E732-4910-4E9B-BF1F-0D48392B5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7F5E7E-67D7-4A38-9161-9371D4DDD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5EA4C2-DC0B-4E81-AD8C-90CDACF2C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864AD-C349-4CF9-B4DA-1106F72D4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A4F29-CB87-4D64-ADFE-2FA8E1BFC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4D0EC-F4A4-4FF9-9BD7-ADE4D449D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FB076-F3A2-4E86-B950-29B6B0969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10023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个人简单理财之基金课件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基金理财概述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基金投资策略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基金投资实战案例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基金投资的误区与建议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个人理财规划建议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基金理财概述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基金是一种集合投资工具，通过集合投资者的资金，由专业的基金管理人进行投资管理，以实现资产的增值。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按照投资对象的不同，基金可以分为股票型基金、债券型基金、混合型基金等；按照投资策略的不同，基金可以分为指数基金、主动管理型基金等。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69" r="25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基金具有分散投资、专业管理、风险较低等特点。通过分散投资，基金能够降低单一资产的风险；通过专业管理，基金能够实现资产的增值；同时，相对于个人投资，基金的风险较低。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基金的优势在于其能够实现资产的长期增值、降低投资门槛、提供多元化投资机会等。对于个人投资者来说，基金是一种相对简单、易于操作的投资工具。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基金通过向投资者募集资金来成立。投资者可以通过认购或申购的方式购买基金份额。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募集资金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基金管理人根据市场情况和基金的投资策略，进行资产配置和投资决策。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基金的收益主要来源于投资的分红和资本利得。基金将收益按照一定比例分配给投资者。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收益分配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基金一般会有一定的期限，到期后清算并分配剩余资产。如果基金提前终止，也会进行清算并分配剩余资产。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期限与终止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基金的运作原理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基金投资策略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11" b="1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基金的选择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基金类型选择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了解不同类型的基金，包括股票型、债券型、混合型等，根据风险承受能力和投资目标选择合适的基金。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基金历史业绩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查看基金的历史业绩，包括收益、波动率和回撤等，以评估基金的风险和收益潜力。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基金经理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了解基金经理的投资理念、经验和业绩，选择经验丰富、业绩稳定的基金经理。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根据个人的风险承受能力和投资目标，合理配置不同类型的基金，以实现风险和收益的平衡。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个股配置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关注不同行业的表现，根据行业发展趋势和前景，调整不同行业在基金中的配置比例。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关注优质个股的投资机会，适当配置部分优质个股，以提高基金的投资收益。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基金的配置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通过分析市场走势、宏观经济和政策等因素，判断基金的投资机会和风险，及时买入或卖出基金。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市场走势判断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采用定期定额投资策略，降低市场波动对投资收益的影响，提高投资稳定性。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定期定额投资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对于表现优秀的基金，长期持有可以获得更好的投资回报，避免频繁买卖带来的成本和风险。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长期持有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基金的买卖时机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https://d.book118.com/726010023025010032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2024-08-31T01:19:42.635</cp:lastPrinted>
  <dcterms:created xsi:type="dcterms:W3CDTF">2024-08-30T17:19:42Z</dcterms:created>
  <dcterms:modified xsi:type="dcterms:W3CDTF">2024-08-30T17:19:44Z</dcterms:modified>
</cp:coreProperties>
</file>