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OTLTT+MS-UIGothic"/>
      <p:regular r:id="rId18"/>
    </p:embeddedFont>
    <p:embeddedFont>
      <p:font typeface="NJBHAP+BBLQGU+ArialMT"/>
      <p:regular r:id="rId19"/>
    </p:embeddedFont>
    <p:embeddedFont>
      <p:font typeface="DDNCOR+KMHHOO+Arial-BoldMT"/>
      <p:regular r:id="rId20"/>
    </p:embeddedFont>
    <p:embeddedFont>
      <p:font typeface="NFWGLP+RDEKTK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B08AD-9C42-4952-949A-E143825DF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C2901-1B44-40FA-BB45-9B0E1BDE3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A161C-F451-4B16-B719-1277F5B3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95407-E8D4-4A8A-9BDD-A11280EB6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7EF10-B9F6-4BC9-A9FF-5770DEE2E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8920C-207C-4916-9590-D41A13229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EE818-C602-4568-86D9-22EC417C6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D935A-4833-4EC9-8830-DF1315149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60C3C-7DAB-4AAE-899C-7F7039C90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5B03E-9600-4261-AFAE-07593DD3A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A8E2F-0C5C-47FA-9EE9-074149A6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1221313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555942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640">
                <a:solidFill>
                  <a:srgbClr val="0084FF"/>
                </a:solidFill>
                <a:latin typeface="KOTLTT+MS-UIGothic"/>
                <a:cs typeface="KOTLTT+MS-UIGothic"/>
              </a:rPr>
              <a:t>理好工关系提升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KOTLTT+MS-UIGothic"/>
                <a:cs typeface="KOTLTT+MS-UIGothic"/>
              </a:rPr>
              <a:t>力件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404616" cy="1880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JBHAP+BBLQGU+ArialMT"/>
                <a:cs typeface="NJBHAP+BBLQG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84FF"/>
                </a:solidFill>
                <a:latin typeface="KOTLTT+MS-UIGothic"/>
                <a:cs typeface="KOTLTT+MS-UIGothic"/>
              </a:rPr>
              <a:t>工关系的重要性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JBHAP+BBLQGU+ArialMT"/>
                <a:cs typeface="NJBHAP+BBLQG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KOTLTT+MS-UIGothic"/>
                <a:cs typeface="KOTLTT+MS-UIGothic"/>
              </a:rPr>
              <a:t>建立良好的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84FF"/>
                </a:solidFill>
                <a:latin typeface="KOTLTT+MS-UIGothic"/>
                <a:cs typeface="KOTLTT+MS-UIGothic"/>
              </a:rPr>
              <a:t>工关系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JBHAP+BBLQGU+ArialMT"/>
                <a:cs typeface="NJBHAP+BBLQG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KOTLTT+MS-UIGothic"/>
                <a:cs typeface="KOTLTT+MS-UIGothic"/>
              </a:rPr>
              <a:t>提升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组织执</a:t>
            </a:r>
            <a:r>
              <a:rPr sz="2400">
                <a:solidFill>
                  <a:srgbClr val="0084FF"/>
                </a:solidFill>
                <a:latin typeface="KOTLTT+MS-UIGothic"/>
                <a:cs typeface="KOTLTT+MS-UIGothic"/>
              </a:rPr>
              <a:t>行力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3041840"/>
            <a:ext cx="4439861" cy="13326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JBHAP+BBLQGU+ArialMT"/>
                <a:cs typeface="NJBHAP+BBLQG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84FF"/>
                </a:solidFill>
                <a:latin typeface="KOTLTT+MS-UIGothic"/>
                <a:cs typeface="KOTLTT+MS-UIGothic"/>
              </a:rPr>
              <a:t>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84FF"/>
                </a:solidFill>
                <a:latin typeface="KOTLTT+MS-UIGothic"/>
                <a:cs typeface="KOTLTT+MS-UIGothic"/>
              </a:rPr>
              <a:t>工关系的挑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84FF"/>
                </a:solidFill>
                <a:latin typeface="KOTLTT+MS-UIGothic"/>
                <a:cs typeface="KOTLTT+MS-UIGothic"/>
              </a:rPr>
              <a:t>和策略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JBHAP+BBLQGU+ArialMT"/>
                <a:cs typeface="NJBHAP+BBLQG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KOTLTT+MS-UIGothic"/>
                <a:cs typeface="KOTLTT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84FF"/>
                </a:solidFill>
                <a:latin typeface="KOTLTT+MS-UIGothic"/>
                <a:cs typeface="KOTLTT+MS-UIGothic"/>
              </a:rPr>
              <a:t>目</a:t>
            </a:r>
            <a:r>
              <a:rPr sz="9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55594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844">
                <a:solidFill>
                  <a:srgbClr val="0084FF"/>
                </a:solidFill>
                <a:latin typeface="KOTLTT+MS-UIGothic"/>
                <a:cs typeface="KOTLTT+MS-UIGothic"/>
              </a:rPr>
              <a:t>工关系的重要性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DDNCOR+KMHHOO+Arial-BoldMT"/>
                <a:cs typeface="DDNCOR+KMHHOO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对组织执</a:t>
            </a: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行力的影响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WGLP+RDEKTK+MicrosoftYaHei-Bold"/>
                <a:cs typeface="NFWGLP+RDEKT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WGLP+RDEKTK+MicrosoftYaHei-Bold"/>
                <a:cs typeface="NFWGLP+RDEKT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WGLP+RDEKTK+MicrosoftYaHei-Bold"/>
                <a:cs typeface="NFWGLP+RDEKT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KOTLTT+MS-UIGothic"/>
                <a:cs typeface="KOTLTT+MS-UIGothic"/>
              </a:rPr>
              <a:t>提高工作效率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KOTLTT+MS-UIGothic"/>
                <a:cs typeface="KOTLTT+MS-UIGothic"/>
              </a:rPr>
              <a:t>降低内耗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KOTLTT+MS-UIGothic"/>
                <a:cs typeface="KOTLTT+MS-UIGothic"/>
              </a:rPr>
              <a:t>增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0084FF"/>
                </a:solidFill>
                <a:latin typeface="KOTLTT+MS-UIGothic"/>
                <a:cs typeface="KOTLTT+MS-UIGothic"/>
              </a:rPr>
              <a:t>凝聚力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工关系能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作，减少沟通障碍，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从而提高工作效率。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保持良好的关系，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可以减少内耗和冲突，降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内部的摩擦和能量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消耗。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工关系的和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的凝聚力，使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更加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密地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在一起，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共同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实现组织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对员</a:t>
            </a: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工士气和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满</a:t>
            </a: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意度的影响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提高工作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满</a:t>
            </a: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意度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激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300" spc="23">
                <a:solidFill>
                  <a:srgbClr val="0084FF"/>
                </a:solidFill>
                <a:latin typeface="KOTLTT+MS-UIGothic"/>
                <a:cs typeface="KOTLTT+MS-UIGothic"/>
              </a:rPr>
              <a:t>工作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热</a:t>
            </a:r>
            <a:r>
              <a:rPr sz="2300">
                <a:solidFill>
                  <a:srgbClr val="0084FF"/>
                </a:solidFill>
                <a:latin typeface="KOTLTT+MS-UIGothic"/>
                <a:cs typeface="KOTLTT+MS-UIGothic"/>
              </a:rPr>
              <a:t>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提升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300" spc="23">
                <a:solidFill>
                  <a:srgbClr val="0084FF"/>
                </a:solidFill>
                <a:latin typeface="KOTLTT+MS-UIGothic"/>
                <a:cs typeface="KOTLTT+MS-UIGothic"/>
              </a:rPr>
              <a:t>工士气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工关系能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够让员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工感受到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和支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持，从而提高工作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意度。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工关系能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情，使他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更加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极主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地投入到工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作中。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工关系有助于提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工的士气，使他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加自信和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乐观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，从而更好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工作中的挑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企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业长</a:t>
            </a: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展的影响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OTLTT+MS-UIGothic"/>
                <a:cs typeface="KOTLTT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KOTLTT+MS-UIGothic"/>
                <a:cs typeface="KOTLTT+MS-UIGothic"/>
              </a:rPr>
              <a:t>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KOTLTT+MS-UIGothic"/>
                <a:cs typeface="KOTLTT+MS-UIGothic"/>
              </a:rPr>
              <a:t>核心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FDFD"/>
                </a:solidFill>
                <a:latin typeface="KOTLTT+MS-UIGothic"/>
                <a:cs typeface="KOTLTT+MS-UIGothic"/>
              </a:rPr>
              <a:t>争力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OTLTT+MS-UIGothic"/>
                <a:cs typeface="KOTLTT+MS-UIGothic"/>
              </a:rPr>
              <a:t>提升企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KOTLTT+MS-UIGothic"/>
                <a:cs typeface="KOTLTT+MS-UIGothic"/>
              </a:rPr>
              <a:t>形象和声誉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过处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理好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工关系，企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可以吸引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和留住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秀人才，提升自身的核心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争力。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工关系能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提升企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的形象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和声誉，增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外部利益相关者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的信任和支持。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OTLTT+MS-UIGothic"/>
                <a:cs typeface="KOTLTT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KOTLTT+MS-UIGothic"/>
                <a:cs typeface="KOTLTT+MS-UIGothic"/>
              </a:rPr>
              <a:t>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KOTLTT+MS-UIGothic"/>
                <a:cs typeface="KOTLTT+MS-UIGothic"/>
              </a:rPr>
              <a:t>可持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FFFDFD"/>
                </a:solidFill>
                <a:latin typeface="KOTLTT+MS-UIGothic"/>
                <a:cs typeface="KOTLTT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良好的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工关系有助于企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形成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定、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健康的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境，从而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OTLTT+MS-UIGothic"/>
                <a:cs typeface="KOTLTT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KOTLTT+MS-UIGothic"/>
                <a:cs typeface="KOTLTT+MS-UIGothic"/>
              </a:rPr>
              <a:t>建立良好的工关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KOTLTT+MS-UIGothic"/>
                <a:cs typeface="KOTLTT+MS-UIGothic"/>
              </a:rPr>
              <a:t>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DDNCOR+KMHHOO+Arial-BoldMT"/>
                <a:cs typeface="DDNCOR+KMHHOO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有效的沟通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95842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建立开放、透明的沟通渠道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鼓励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工提出意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和建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提高沟通技巧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工如何有效沟通，包括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听、表达和反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技巧。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定期召开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工大会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工了解公司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状况和重大决策。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公平公正的待遇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晋升机会公平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工提供平等的晋升机会，不偏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袒或歧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任何一方。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薪酬福利公平合理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予相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53614" y="3094728"/>
            <a:ext cx="1364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薪酬和福利。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OTLTT+MS-UIGothic"/>
                <a:cs typeface="KOTLTT+MS-UIGothic"/>
              </a:rPr>
              <a:t>考核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300" spc="23">
                <a:solidFill>
                  <a:srgbClr val="0084FF"/>
                </a:solidFill>
                <a:latin typeface="KOTLTT+MS-UIGothic"/>
                <a:cs typeface="KOTLTT+MS-UIGothic"/>
              </a:rPr>
              <a:t>价公正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建立科学的考核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价体系，客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正地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良好的工作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提供舒适的工作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FWGLP+RDEKTK+MicrosoftYaHei-Bold"/>
                <a:cs typeface="NFWGLP+RDEKTK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FWGLP+RDEKTK+MicrosoftYaHei-Bold"/>
                <a:cs typeface="NFWGLP+RDEKTK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FWGLP+RDEKTK+MicrosoftYaHei-Bold"/>
                <a:cs typeface="NFWGLP+RDEKTK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30653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保持工作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所整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、安静、舒适。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合理安排工作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时间</a:t>
            </a: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和任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避免加班和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累，关注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工身心健康。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建立和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谐</a:t>
            </a: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的人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际</a:t>
            </a: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关系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鼓励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相互尊重、支持和合作。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工参与和授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鼓励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工参与决策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NFWGLP+RDEKTK+MicrosoftYaHei-Bold"/>
                <a:cs typeface="NFWGLP+RDEKTK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工参与决策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下放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权</a:t>
            </a: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力与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责</a:t>
            </a: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赋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工一定的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任，提高其工作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极性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NFWGLP+RDEKTK+MicrosoftYaHei-Bold"/>
                <a:cs typeface="NFWGLP+RDEKTK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NFWGLP+RDEKTK+MicrosoftYaHei-Bold"/>
                <a:cs typeface="NFWGLP+RDEKTK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393546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和自主性。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492632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提供培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训</a:t>
            </a: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和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0084FF"/>
                </a:solidFill>
                <a:latin typeface="KOTLTT+MS-UIGothic"/>
                <a:cs typeface="KOTLTT+MS-UIGothic"/>
              </a:rPr>
              <a:t>展机会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72360" y="5358503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，提升其技能和能力。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KOTLTT+MS-UIGothic"/>
                <a:cs typeface="KOTLTT+MS-UIGothic"/>
              </a:rPr>
              <a:t>提升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DDNCOR+KMHHOO+Arial-BoldMT"/>
                <a:cs typeface="DDNCOR+KMHHOO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明确目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KOTLTT+MS-UIGothic"/>
                <a:cs typeface="KOTLTT+MS-UIGothic"/>
              </a:rPr>
              <a:t>和期望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KOTLTT+MS-UIGothic"/>
                <a:cs typeface="KOTLTT+MS-UIGothic"/>
              </a:rPr>
              <a:t>目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84FF"/>
                </a:solidFill>
                <a:latin typeface="KOTLTT+MS-UIGothic"/>
                <a:cs typeface="KOTLTT+MS-UIGothic"/>
              </a:rPr>
              <a:t>一致性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KOTLTT+MS-UIGothic"/>
                <a:cs typeface="KOTLTT+MS-UIGothic"/>
              </a:rPr>
              <a:t>目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84FF"/>
                </a:solidFill>
                <a:latin typeface="KOTLTT+MS-UIGothic"/>
                <a:cs typeface="KOTLTT+MS-UIGothic"/>
              </a:rPr>
              <a:t>可衡量性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8930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KOTLTT+MS-UIGothic"/>
                <a:cs typeface="KOTLTT+MS-UIGothic"/>
              </a:rPr>
              <a:t>目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84FF"/>
                </a:solidFill>
                <a:latin typeface="KOTLTT+MS-UIGothic"/>
                <a:cs typeface="KOTLTT+MS-UIGothic"/>
              </a:rPr>
              <a:t>挑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战</a:t>
            </a:r>
            <a:r>
              <a:rPr sz="2000">
                <a:solidFill>
                  <a:srgbClr val="0084FF"/>
                </a:solidFill>
                <a:latin typeface="KOTLTT+MS-UIGothic"/>
                <a:cs typeface="KOTLTT+MS-UIGothic"/>
              </a:rPr>
              <a:t>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工个人目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一致，提高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属感和工作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极性。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制定具体、可衡量的目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定具有一定挑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性的目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，激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工的潜力，提高工作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750" y="430630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TLTT+MS-UIGothic"/>
                <a:cs typeface="KOTLTT+MS-UIGothic"/>
              </a:rPr>
              <a:t>工明确工作方向和成果要求。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https://d.book118.com/726012213135010054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KOTLTT+MS-UIGothic</vt:lpstr>
      <vt:lpstr>NJBHAP+BBLQGU+ArialMT</vt:lpstr>
      <vt:lpstr>Times New Roman</vt:lpstr>
      <vt:lpstr>SimSun</vt:lpstr>
      <vt:lpstr>DDNCOR+KMHHOO+Arial-BoldMT</vt:lpstr>
      <vt:lpstr>NFWGLP+RDEKTK+MicrosoftYaHei-Bold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2024-09-21T17:59:20.329</cp:lastPrinted>
  <dcterms:created xsi:type="dcterms:W3CDTF">2024-09-21T09:59:20Z</dcterms:created>
  <dcterms:modified xsi:type="dcterms:W3CDTF">2024-09-21T09:59:21Z</dcterms:modified>
</cp:coreProperties>
</file>