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29C04-88E0-4A09-B63E-B0071D98F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AC2D6-1F9C-4C69-B33D-7F07D0760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88B4B-7252-4A46-8FF1-2A73E828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6C86D-B688-4A70-A196-261DC28D3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42D143-1D6E-4B30-AE7A-0A62FE072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A66DCE-7F93-4F2F-91B3-95E305978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105D23-B40A-47EC-A4C7-01F98E58D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A0FDE-B2BA-4CFE-9437-3F38B9DC96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0B1F6-8D5E-4374-9892-34AE4ADF3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BD1D1-908A-4B56-9295-47C48B999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C369C-1E7E-43A1-9C1D-78A620497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1404320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《椎间盘的阶梯治疗》ppt课件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椎间盘的简介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椎间盘疾病的非手术治疗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椎间盘疾病的手术治疗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椎间盘疾病的预防与康复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椎间盘的简介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7" r="107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26" r="269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椎间盘是位于脊柱的两个椎体之间的软垫，由中央的髓核和周围的纤维环组成。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椎间盘具有缓冲震荡、维持脊柱高度和姿势的作用，同时也有助于脊柱的运动和弯曲。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椎间盘的结构与功能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862" b="68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椎间盘疾病的常见类型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椎间盘突出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髓核突破纤维环，压迫神经根或脊髓。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椎间盘膨出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纤维环均匀扩张，但髓核未突破纤维环。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椎间盘退行性变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随着年龄增长，椎间盘水分减少，弹性降低。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30" r="2373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腰痛、坐骨神经痛、下肢麻木、肌肉无力、间歇性跛行等。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影响日常生活和工作，严重时可导致神经功能损害和瘫痪。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椎间盘疾病的症状与影响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椎间盘疾病的非手术治疗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对于椎间盘疾病，休息是首要的治疗方式，有助于减轻疼痛和炎症。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物理治疗包括电疗、热疗、冷疗等，可以缓解肌肉紧张和疼痛。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休息与物理治疗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非处方药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如布洛芬、阿司匹林等，可以缓解疼痛和消炎。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如皮质类固醇等，需要在医生的指导下使用，以缓解严重的疼痛和炎症。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颈椎牵引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通过拉伸颈椎，减轻颈椎间盘压力，缓解疼痛和肌肉紧张。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腰椎牵引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通过拉伸腰椎，减轻腰椎间盘压力，缓解疼痛和肌肉紧张。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牵引治疗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椎间盘疾病的手术治疗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https://d.book118.com/726014043200010044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2024-09-13T04:48:20.366</cp:lastPrinted>
  <dcterms:created xsi:type="dcterms:W3CDTF">2024-09-12T20:48:20Z</dcterms:created>
  <dcterms:modified xsi:type="dcterms:W3CDTF">2024-09-12T20:48:22Z</dcterms:modified>
</cp:coreProperties>
</file>