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A1C1C-92FA-4F27-94F8-6D42561EE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0F8AA-FBAA-41D7-B51E-009BDC951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C30C1-E31A-4C4C-B594-D592416E7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79C3C-973C-4F8F-98B9-B12B5F146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A63F02-B5DB-4BB2-AA15-9D53869DB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411573-C066-4F48-BA04-9C2FEB242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384B13-18F9-45B7-BCC9-05C44AC30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24178-0F37-41F2-B40C-AB7F753DB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E24AB-679B-48C3-B890-8576D3728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5AAF6-A828-4E5F-8B3B-DF8C19B57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96A44-499B-4924-BEAE-A700472D2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151301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动态中的等腰三角形剖析课件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等腰三角形的定义与性质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等腰三角形的动态变化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等腰三角形的实际应用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等腰三角形的相关定理与公式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等腰三角形的解题策略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等腰三角形的习题解析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等腰三角形的定义与性质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等腰三角形是轴对称图形，其对称轴为穿过两腰中点的直线。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等腰三角形是两边长度相等的三角形，其中两个等长的边称为腰，另一边称为底边。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等腰三角形两腰之间的角相等，称为底角。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等腰三角形的高、中线、角平分线三线合一。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等腰三角形的底边上的中点到两腰的距离相等。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75" r="45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根据角的度数，等腰三角形可以分为锐角等腰三角形、直角等腰三角形和钝角等腰三角形。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根据边的长度，等腰三角形可以分为一般等腰三角形和等边三角形。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等腰三角形的动态变化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等腰三角形边长的变化会影响其形状和性质。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当等腰三角形的两边长度发生变化时，其形状也会随之改变。如果边长增加或减少，三角形的面积也会相应地增加或减少。此外，边长的变化还会影响等腰三角形的周长和各边的比例。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边长变化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等腰三角形角度的变化会影响其形状和性质。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当等腰三角形的角度发生变化时，其形状也会随之改变。如果角度增加或减少，三角形的形状也会变得更加尖锐或更加扁平。此外，角度的变化还会影响等腰三角形的内角和外角的大小。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角度变化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等腰三角形可以通过各种图形变换得到不同的形态。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腰三角形可以通过平移、旋转、对称等图形变换得到不同的形态。例如，将等腰三角形进行旋转可以得到一个旋转对称的图案；将等腰三角形进行对称可以得到一个轴对称的图案；将等腰三角形进行平移可以得到一个平移对称的图案。这些变换可以组合使用，以创造出更加复杂的图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图形变换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https://d.book118.com/726015130111010032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2024-08-31T11:57:36.946</cp:lastPrinted>
  <dcterms:created xsi:type="dcterms:W3CDTF">2024-08-31T03:57:36Z</dcterms:created>
  <dcterms:modified xsi:type="dcterms:W3CDTF">2024-08-31T03:57:38Z</dcterms:modified>
</cp:coreProperties>
</file>