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27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8562E-D739-4B6D-B7C6-802E19CEB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31CF1-30B9-4420-A49B-4FF425392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20D53-09D7-4FDD-B2D8-C56CBDA8E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5DD23-B2E3-4BD6-92E7-A5A3B4C7D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31F5A-FFF5-4707-97EE-98814FF72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B90456-AE60-44EC-ABB4-E9B64630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5581D-2FF5-4FA2-871E-F5046CF0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2AF5C-2911-464F-91C7-C57D2DB86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BB4BC-683A-4DCB-937A-0BA19F3A3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53ECE-3683-437E-B54B-F78DB39CA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2F28F-A156-4CA1-85C7-ECE40EF65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817" r:id="rId2"/>
    <p:sldLayoutId id="2147491818" r:id="rId3"/>
    <p:sldLayoutId id="2147491819" r:id="rId4"/>
    <p:sldLayoutId id="2147491820" r:id="rId5"/>
    <p:sldLayoutId id="2147491821" r:id="rId6"/>
    <p:sldLayoutId id="2147491822" r:id="rId7"/>
    <p:sldLayoutId id="2147491823" r:id="rId8"/>
    <p:sldLayoutId id="2147491824" r:id="rId9"/>
    <p:sldLayoutId id="2147491825" r:id="rId10"/>
    <p:sldLayoutId id="21474918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152352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员工执行力培训的重要性与效果评估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员工执行力培训的重要性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员工执行力培训的效果评估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员工执行力培训的实践与案例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员工执行力培训的挑战与对策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员工执行力培训的发展趋势与展望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员工执行力培训的重要性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提高员工工作效率</a:t>
            </a:r>
            <a:endParaRPr lang="zh-CN" altLang="en-US"/>
          </a:p>
        </p:txBody>
      </p:sp>
      <p:sp>
        <p:nvSpPr>
          <p:cNvPr id="10489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员工执行力培训能够提高员工的工作效率，减少工作中的失误和浪费。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执行力培训可以帮助员工更好地理解和执行公司的战略和目标，提高公司的整体运营效率。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通过执行力培训，员工可以更好地掌握工作技能和方法，提高个人工作效率。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执行力培训可以激发员工的积极性和创造力，提高员工的工作投入度，从而提升整体工作效率。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增强企业竞争力</a:t>
            </a:r>
            <a:endParaRPr lang="zh-CN" altLang="en-US"/>
          </a:p>
        </p:txBody>
      </p:sp>
      <p:sp>
        <p:nvSpPr>
          <p:cNvPr id="10490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降低企业运营成本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增强企业创新能力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提升企业品牌形象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https://d.book118.com/726015235241010055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微软雅黑</vt:lpstr>
      <vt:lpstr>Office Theme</vt:lpstr>
      <vt:lpstr>员工执行力培训的重要性与效果评估</vt:lpstr>
      <vt:lpstr>目录</vt:lpstr>
      <vt:lpstr>单击添加章节标题</vt:lpstr>
      <vt:lpstr>员工执行力培训的重要性</vt:lpstr>
      <vt:lpstr>提高员工工作效率</vt:lpstr>
      <vt:lpstr>增强企业竞争力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2024-09-23T17:23:38.294</cp:lastPrinted>
  <dcterms:created xsi:type="dcterms:W3CDTF">2024-09-23T09:23:38Z</dcterms:created>
  <dcterms:modified xsi:type="dcterms:W3CDTF">2024-09-23T09:23:40Z</dcterms:modified>
</cp:coreProperties>
</file>