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D86F0CF-F1F6-40FD-B35B-B9BF6319EC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A81A4-84D1-4BE7-9BB6-D744009FE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72CE1-69FE-42F6-8355-846933FAE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46AF3-4831-4EFE-9BE8-B86A2CB7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9D1B0-B822-4C4D-B4B7-E6757DB4F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564B3E-99C0-4226-B430-FCAFB949B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EAB949-74E6-4F0C-BAEA-0B355AA8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7E4F0-3803-4A53-9A7E-545DF868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CBC50-950D-4AB3-AE8E-599AA4D5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83132-0B40-4614-A372-84E106E6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B7F2-2CA6-4550-9D17-715857536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03F85-B19C-433B-B781-E7BFE44F1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D32F40-AC2D-4311-8660-4690FFAA269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B21C6E0-7748-4850-9D21-2272BF764FC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21031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创新思维在安全生产中的应用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创新思维在安全生产中的重要性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创新思维在安全设备设计中的应用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创新思维在安全教育培训中的应用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创新思维在事故预防和处理中的应用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创新思维在安全文化建设中的应用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创新思维在安全生产中的重要性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https://d.book118.com/726021031052010103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创新思维在安全生产中的应用</vt:lpstr>
      <vt:lpstr>目录</vt:lpstr>
      <vt:lpstr>第一章 创新思维在安全生产中的重要性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2024-09-28T12:38:01.290</cp:lastPrinted>
  <dcterms:created xsi:type="dcterms:W3CDTF">2024-09-28T04:38:01Z</dcterms:created>
  <dcterms:modified xsi:type="dcterms:W3CDTF">2024-09-28T04:38:03Z</dcterms:modified>
</cp:coreProperties>
</file>