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CF2BAF-D338-4E21-9741-6280389C3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D1DBE8-4600-4B65-8DEB-E3A97865F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3AC28B-97C7-4C18-BAF9-FEB269266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EB8793-3B18-41DE-B1A6-5CB3496E2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789191-432F-452D-ABA1-424C1B531F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2BA153-109F-4463-B33D-BFA2EB3A79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775198-D402-4417-B602-DF3A3C5094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2E45A3-B43E-4690-AFF6-53C10BF34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9D7301-1520-4FC2-B9CD-BD318A0A97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BD6C2-A891-4C3A-8AA4-7FA83CABE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A4748F-9BC5-486C-8B95-F407D0F2A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0220021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护理不良事件范文案例</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护理不良事件概述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护理不良事件案例分析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护理不良事件管理建议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076" r="3707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34" r="326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护理不良事件是指患者在接受护理服务过程中发生的任何不安全事件，包括但不限于用药错误、跌倒、压疮等。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随着医疗技术的不断发展和患者对医疗服务需求的日益增长，护理不良事件的发生率呈上升趋势，给患者安全带来了严重威胁。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本案例旨在通过分析护理不良事件的发生原因、过程和后果，为医疗机构和护理人员提供借鉴和警示，提高护理安全意识，减少类似事件的发生。</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通过案例分析，可以深入了解护理不良事件的本质和规律，为制定针对性的防范措施提供依据，保障患者的生命安全和权益。</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护理不良事件概述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护理不良事件是指在护理过程中发生的、不在计划内的、未预计到的或通常不希望发生的事件，包括患者的跌倒、用药错误、走失、窒息等。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根据事件的严重程度，护理不良事件可分为轻度事件、中度事件和重度事件。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患者因素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护理人员因素</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制度流程因素</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环境设备因素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发生原因与影响因素</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如年龄、疾病状况、认知能力等。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如经验不足、操作不熟练、沟通不畅等。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如护理工作流程不规范、制度不完善等。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如病房设施不完善、设备故障等。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提高护理人员的专业知识和技能水平，加强沟通能力的培养。</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加强培训</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制定完善的护理工作制度和流程，加强监督和检查。</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完善制度流程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完善病房设施，定期检查设备，确保设备正常运行。</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优化环境设备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鼓励护理人员及时报告不良事件，分析原因并采取应对措施。</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建立不良事件报告系统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预防与应对措施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护理不良事件案例分析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给药错误是常见的护理不良事件之一，可能导致患者病情加重甚至危及生命。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某医院发生一起给药错误案例，护士在给患者发放药物时，将甲患者的药物发放给了乙患者，导致乙患者服用了错误的药物。这一错误可能导致乙患者的病情加重，甚至出现生命危险。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281" r="24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案例一：给药错误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https://d.book118.com/726022002143010053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2024-09-20T10:14:14.392</cp:lastPrinted>
  <dcterms:created xsi:type="dcterms:W3CDTF">2024-09-20T02:14:14Z</dcterms:created>
  <dcterms:modified xsi:type="dcterms:W3CDTF">2024-09-20T02:14:16Z</dcterms:modified>
</cp:coreProperties>
</file>