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0D673-963E-4F43-A2A3-B24019964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66F24-E124-433D-8C3B-9B59280DD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5C93B-59E6-4A09-B66F-0FB53267B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A9661-D1E2-49EE-BEA5-BE2ACF3C5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9707F8-25F5-493B-800C-2B69C60BE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0B0236-429D-4DE8-8B04-D90304A4F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5C8388-BF83-4602-BD35-67C7E4F84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87490-75CA-49B1-B14C-0DD0D24E2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A381F2-1473-48A9-94AE-353AC4C49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1AD81-8742-43B8-90E6-3D982C643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F7AC6-A18B-4C65-964E-B5DCD4C06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2321010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组建度假酒店管理公司方案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公司组织架构与团队建设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产品与服务体系规划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营销策略与执行方案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法律法规遵从与知识产权保护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随着全球旅游业的快速发展，度假酒店市场规模不断扩大，呈现出稳步增长的态势。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消费者对度假酒店的需求从单一的住宿功能向多元化、个性化转变，对酒店的服务品质和体验感要求更高。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度假酒店行业正朝着智能化、绿色化、品牌化方向发展，同时，跨界合作和共享经济也成为行业发展的新趋势。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度假酒店市场现状及趋势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01" r="1530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以家庭为单位的度假旅游客户，注重亲子互动和家庭氛围，对酒店的设施和服务要求较高。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家庭客户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以商务出差或会议为目的的客户，对酒店的商务设施和服务效率有较高要求。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商务客户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以情侣度假为主的客户，追求浪漫、私密的住宿体验，对酒店的氛围和服务细节要求较高。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情侣客户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追求个性化住宿体验的客户，对酒店的主题、设计和服务有独特需求。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个性化客户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国际连锁酒店集团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具有品牌优势、管理经验丰富、资金实力雄厚，但可能缺乏灵活性和创新性。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国内大型酒店集团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在国内市场拥有较高的知名度和市场份额，具备本土化优势，但可能在国际化方面稍显不足。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精品度假酒店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注重个性化服务和独特住宿体验，但可能受规模和资金的限制，难以实现快速扩张。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市场机会与挑战识别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随着消费者需求的变化和行业趋势的发展，度假酒店市场存在诸多机会，如开发个性化、主题化酒店产品，拓展智能化、绿色化服务领域等。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市场挑战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度假酒店市场面临竞争激烈、客户需求多变等挑战，需要不断创新和提升服务品质以保持竞争优势。同时，行业法规和政策的变化也可能对市场造成一定影响。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公司组织架构与团队建设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组织架构设计原则及部门设置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根据度假酒店管理公司的业务需求，可设置前台部、客房部、餐饮部、市场部、人力资源部、财务部等核心部门，分别负责各自领域的业务开展和管理。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部门设置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组织架构设计应遵循精简高效的原则，避免冗余和重复，确保各部门职责清晰、协同高效。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精简高效原则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考虑到酒店行业的多变性和不确定性，组织架构应具有一定的灵活性和适应性，以便及时调整和应对市场变化。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灵活适应原则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职责划分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明确核心团队成员的职责和分工，确保各自承担的任务与公司的整体战略和业务目标保持一致。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建立合理的激励机制，包括薪酬、晋升、培训等方面，以激发团队成员的积极性和创造力。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选拔具备酒店管理经验、专业技能和团队协作能力的优秀人才，注重候选人的综合素质和潜力。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核心团队成员选拔与职责划分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398" b="4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096" b="120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团队协作与沟通机制建立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强化团队成员之间的协作意识，鼓励跨部门合作，共同解决公司面临的问题和挑战。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建立有效的沟通机制，包括定期会议、工作报告、内部论坛等，以确保信息畅通、及时反馈，促进各部门之间的协调与合作。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组织丰富多彩的团队建设活动，增强团队凝聚力和向心力，提高员工的工作满意度和归属感。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制定全面的员工培训计划，包括新员工入职培训、在职员工技能提升培训、管理培训等，以提高员工的整体素质和业务水平。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发展规划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根据员工的个人特点和职业发展规划，为员工制定个性化的职业发展路径和晋升计划，激励员工不断进取、实现自我价值。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绩效评估与反馈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建立科学的绩效评估体系，定期对员工的工作表现进行评估和反馈，帮助员工发现自身不足并制定改进计划。同时，将绩效评估结果与员工的薪酬、晋升等激励措施相结合，形成有效的激励约束机制。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员工培训与发展规划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产品与服务体系规划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针对不同客户群体和市场需求，设计多种类型的度假酒店产品，包括豪华型、度假型、商务型等。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多样化产品组合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结合地域文化和旅游资源，打造具有独特主题和风格的度假酒店，如海滨度假、温泉养生、历史文化等。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突出主题特色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根据市场变化和客户需求，及时调整产品线设计，保持产品的竞争力和吸引力。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灵活调整策略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度假酒店产品线设计思路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提供量身定制的个性化服务，如私人管家、定制旅行计划等，满足客户的特殊需求。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结合酒店主题和当地文化，设计独特的体验式服务项目，如文化体验、户外探险等。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体验式服务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运用现代科技手段，提供便捷、高效的智能化服务，如智能客房控制、在线预订等。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特色服务项目策划及实施路径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优质客户服务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加强员工培训，提高客户服务质量，确保客户在酒店的每一个细节都能感受到贴心关怀。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建立有效的客户反馈机制，及时了解客户需求和意见，持续改进产品和服务。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客户忠诚度计划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推出客户忠诚度计划，鼓励客户多次入住并享受更多优惠和服务，提高客户黏性。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客户满意度提升举措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https://d.book118.com/726023210104010040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2024-09-06T17:53:33.765</cp:lastPrinted>
  <dcterms:created xsi:type="dcterms:W3CDTF">2024-09-06T09:53:33Z</dcterms:created>
  <dcterms:modified xsi:type="dcterms:W3CDTF">2024-09-06T09:53:35Z</dcterms:modified>
</cp:coreProperties>
</file>