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C283D-9F20-4AB6-A540-6349779A8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05164-0EC5-4EB4-91FD-DA4B7E98C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33BD6-7C19-45D0-A009-252F9D98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58A26-2E27-47F5-AE56-E5C81BF8A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BE911-6B88-4694-922F-1877B73E1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D84CAA-5EA9-4A8A-ADA9-BDA5BE11F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C3A040-6053-4F34-9080-DE5E69AC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7095F-9087-4EF6-B948-0F0606D9D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C6F78-E694-40C5-BD7F-F55129F5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F4D6F-8FA0-4303-A6B0-35A50C65E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6FD32-E5FD-4CEA-B570-45699685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2523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电子商务网站管理与建设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电子商务网站是指利用互联网技术，实现企业、商家与消费者之间在线交易和商务活动的平台。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随着互联网技术的不断发展和普及，电子商务经历了从简单的在线黄页、信息展示到复杂的在线交易、供应链整合等阶段，逐渐成为现代商业活动的重要组成部分。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B2B（企业对企业）、B2C（企业对消费者）、C2C（消费者对消费者）、O2O（线上到线下）等。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交易虚拟化、交易成本低、交易效率高、交易透明化等。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通过电子商务网站，企业可以突破地域限制，将产品和服务推向更广阔的市场。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提高交易效率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电子商务网站可实现自动化交易流程，减少人工干预，提高交易效率。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提供个性化、便捷化的购物体验，增强客户满意度和忠诚度。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电子商务的发展推动了相关产业的升级和创新，如物流、支付等。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电子商务网站规划与设计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研究竞争对手的网站，了解他们的优势和不足，为自己的网站规划提供参考。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明确网站目标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确定网站的主要目标和次要目标，如销售商品、提供服务、建立品牌形象等。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了解目标受众的需求、兴趣和行为特征，以便制定合适的网站内容和设计。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" b="12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内容分类与组织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将网站内容按照主题、类型或受众等进行分类，并设计清晰的内容结构。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内容策略制定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根据目标受众需求和网站目标，制定内容策略，包括内容类型、更新频率、推广方式等。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关键词优化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针对搜索引擎优化网站内容，选择合适的关键词，提高网站在搜索引擎中的排名。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网站内容规划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用户友好性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设计简洁、直观的用户界面，提供易于使用的导航和搜索功能。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确保网站能够在不同设备和浏览器上正常显示和使用，提高用户体验。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视觉吸引力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运用色彩、图片、排版等视觉元素，打造具有吸引力和品牌特色的网站形象。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加载速度优化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优化图片、代码和服务器等，提高网站的加载速度，减少用户等待时间。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网站设计原则与技巧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电子商务网站技术实现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构建网站的静态页面，实现页面的布局和样式设计，提供基本的交互功能。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HTML/CSS/JavaScript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确保网站能够在不同设备和屏幕尺寸上良好地展示，提升用户体验。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使用React、Vue等前端框架，提高开发效率和代码可维护性。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前端框架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前端开发技术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服务器端语言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如Java、Python、PHP等，用于处理网站的动态内容和业务逻辑。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Web框架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如Spring、Django、Express等，简化后端开发流程，提供路由、模板引擎等功能。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API设计与实现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构建RESTful API，实现前后端数据交互和通信。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后端开发技术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https://d.book118.com/726025230010010042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2024-09-09T06:00:27.758</cp:lastPrinted>
  <dcterms:created xsi:type="dcterms:W3CDTF">2024-09-08T22:00:27Z</dcterms:created>
  <dcterms:modified xsi:type="dcterms:W3CDTF">2024-09-08T22:00:30Z</dcterms:modified>
</cp:coreProperties>
</file>