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5CFBF-169A-48C1-AAEE-D71765F2F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A4FC3-1BFE-4CB1-97BB-BFCC3179D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61FE2-40D8-4149-8E40-DB648ECE3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DFC74-F8ED-4346-AED0-4E02C519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66E03-2F7E-44F6-A714-F45E0DB61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9F009-3A35-4A95-88CE-073F27ED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E9AA7-8FD4-48B4-A246-7892EDC2C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94FC8-8983-4166-9EEB-527433E79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ADD61-31CB-4443-AE97-28D17202D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31A8A-1685-4BC5-87E8-83854A8D4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57695-246B-4707-BAE5-6EE3CE4EE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300512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坚持把预防性反恐放在第一位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预防性反恐的策略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预防性反恐的实践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预防性反恐的挑战与对策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国际恐怖主义活动日益猖獗，给世界各国带来了巨大的安全威胁。为了应对这一挑战，国际社会必须坚持把预防性反恐放在第一位，采取有效措施遏制恐怖主义的蔓延。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随着全球化进程的加速，人员、物资、信息等流动愈发频繁，这为恐怖主义提供了更多的可乘之机。因此，加强预防性反恐工作显得尤为重要，需要国际社会共同努力，加强合作，共同维护世界和平与安全。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预防性反恐是遏制恐怖主义蔓延的有效手段。通过加强情报信息搜集、风险评估、监测预警等措施，可以及时发现和打击恐怖主义活动，避免造成人员和财产损失。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预防性反恐有利于维护社会稳定和经济发展。恐怖主义活动常常导致社会恐慌和不稳定，影响经济发展。通过加强预防性反恐工作，可以降低恐怖主义事件的发生率，为社会稳定和经济发展创造有利条件。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预防性反恐符合国际社会的共同利益。恐怖主义是全人类的公敌，各国应该携手合作，共同打击恐怖主义。通过加强预防性反恐合作，可以增进国家间的互信与合作，推动建立更加公正合理的国际秩序。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584" b="6584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8878" r="8878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预防性反恐的重要性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预防性反恐的策略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总结词：情报主导是预防性反恐的核心策略，通过收集、分析和利用情报信息，预测和发现潜在的恐怖主义威胁，采取有效措施进行防范。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建立高效的情报收集机制，通过各种手段获取有关恐怖主义的情报信息。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加强情报分析，运用先进的技术手段和专家团队对情报信息进行深度挖掘和评估。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建立情报共享机制，加强国际、地区和跨部门间的情报交流与合作。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提高情报的及时性和准确性，确保情报信息能够快速传递并得到有效利用。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情报主导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总结词：社区警务是通过加强与社区居民的合作，提高社区的安全防范意识和能力，共同抵御恐怖主义威胁的一种策略。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加强与社区居民的沟通与互动，了解他们的需求和关切，提高警民关系。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开展安全宣传教育，提高社区居民的安全意识和防范能力。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加强社区巡逻和治安管理，及时发现和解决安全问题。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鼓励社区居民积极参与安全防范工作，形成群防群治的良好局面。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社区警务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总结词：风险评估与管理是通过科学的方法对恐怖主义威胁进行评估，并采取相应的措施进行防范和控制的一种策略。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对恐怖主义威胁进行全面、客观的评估，确定不同地区和行业的风险等级。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根据风险评估结果，制定相应的防范措施和应急预案。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加强风险监测和预警，及时发现和应对潜在的恐怖主义威胁。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对防范措施和应急预案进行定期评估和调整，确保其针对性和有效性。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预防性反恐的实践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https://d.book118.com/726030051204010103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2024-09-29T02:19:25.745</cp:lastPrinted>
  <dcterms:created xsi:type="dcterms:W3CDTF">2024-09-28T18:19:25Z</dcterms:created>
  <dcterms:modified xsi:type="dcterms:W3CDTF">2024-09-28T18:19:27Z</dcterms:modified>
</cp:coreProperties>
</file>