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B8CDF-4FEE-4C67-8D71-0ED843C0E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C6207-C6F6-40E9-AF14-00E61DFCB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635FF-4C6E-4BDE-9340-02DD1643F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56223-E723-4E09-8F4B-840A0E7A4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D9844-016F-4E33-873A-D27DA96D5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34C01-5144-4412-991E-7534C0D10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76CBA7-B811-49B4-9CEF-3D581B6B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83FEB-28A3-4BEC-A566-93FC1CB6B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FA0AE-D870-4E0F-AFD5-85435C3FE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18110-D9CF-412E-ACE6-666FD130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934A6-E1DD-48C7-B2BA-860B681F3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301102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《机电一体化概论》ppt课件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机电一体化概述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机电一体化的核心技术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机电一体化系统设计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机电一体化产品实例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机电一体化未来展望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《机电一体化概论》课程总结与展望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机电一体化概述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不断涌现的新技术、新方法推动机电一体化持续发展。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机电一体化是一门跨学科的综合性技术，它将机械技术、电子技术、计算机技术等有机地结合在一起，实现各种技术功能的整体优化。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涉及机械、电子、计算机等多个领域的知识和技术。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强调各种技术的综合应用，实现整体功能的优化。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757" r="187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数控机床、自动化生产线等。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智能交通系统、自动驾驶车辆等。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农业机械自动化、精准农业等。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医疗设备、康复机器人等。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机电一体化的应用领域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随着人工智能技术的发展，机电一体化产品将更加智能化，能够自主决策和优化。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物联网技术的发展将推动机电一体化产品的网络化，实现远程监控和维护。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环保意识的提高将促使机电一体化产品更加节能、减排，实现可持续发展。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以人为本的设计理念将使机电一体化产品更加符合人的需求，提高生活品质。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机电一体化的发展趋势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机电一体化的核心技术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包括零件设计、装配设计、机械系统设计等，是实现机电一体化的基础。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机械传动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涉及制造工艺、加工设备、生产管理等方面的技术，是实现机电一体化产品的关键环节。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涉及齿轮、轴承、链条等传动元件的设计与选用，是实现机电一体化运动控制的核心。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包括模拟电路、数字电路、集成电路等，是实现机电一体化控制的核心。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涉及电阻、电容、电感等电子元件的选用与检测，是实现机电一体化控制的基础。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将微处理器、传感器和执行器等集成到一个芯片上，实现机电一体化的智能化控制。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结合人工智能和机器学习等技术，实现机电一体化系统的自适应和自主学习控制。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经典控制理论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基于线性控制系统理论，通过PID控制等算法实现机电一体化系统的稳态控制。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现代控制理论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基于状态空间模型和最优控制理论，实现机电一体化系统的动态控制和优化。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涉及计算机硬件的组成和原理，包括中央处理器、存储器、输入输出设备等。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涉及计算机软件的分类和应用，包括操作系统、编程语言、数据库等。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涉及计算机网络的基本原理和应用，包括局域网、广域网、互联网等。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掌握传感器在机电一体化系统中的应用，如位置检测、速度检测、压力检测等。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了解信号的基本概念和处理方法，包括信号的放大、滤波、转换等。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了解传感器的基本原理和分类，包括电阻式、电容式、电感式等传感器。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机电一体化系统设计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将复杂的系统划分为若干个相对独立的模块，便于设计、生产和维护。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通过调整参数而非改变结构来优化设计，简化设计过程。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参数化设计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通过逆向分析已存在的产品来获取设计信息，用于复制或改进。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反求工程设计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利用数学模型和算法，寻求满足多种约束条件的最佳设计方案。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https://d.book118.com/726030110221010033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2024-09-02T14:33:51.816</cp:lastPrinted>
  <dcterms:created xsi:type="dcterms:W3CDTF">2024-09-02T06:33:51Z</dcterms:created>
  <dcterms:modified xsi:type="dcterms:W3CDTF">2024-09-02T06:33:53Z</dcterms:modified>
</cp:coreProperties>
</file>