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E062-5BD6-487E-9797-73A51226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79437-B886-40E8-89F5-54F546B8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5D4F3-E0ED-4CD4-A991-BABAD5D71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CD7A-F7D2-4A74-A2F7-D302040B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3600C-353A-41E3-A076-69DC4C28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F172E-32DD-428A-99B8-59400C98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92068-EB1E-41BE-8CFA-DE72F98D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0B311-13E4-4A1C-AC19-A22EAF12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A573B-4232-4BDF-A06C-41C938BB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E9E62-18BD-42C6-8E7D-7C8BBAEB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47AC-3F98-4757-A6EB-DAB6A516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0144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互联网行业企业社会责任实践与可持续发展策略研究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互联网行业企业社会责任概述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互联网行业企业可持续发展策略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互联网行业企业社会责任实践与可持续发展的关系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互联网行业企业社会责任实践与可持续发展案例分析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随着互联网技术的快速发展，互联网行业企业在经济社会中扮演着越来越重要的角色。然而，随之而来的是一系列社会责任问题，如数据隐私、网络安全、信息泛滥等。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研究互联网行业企业如何履行社会责任，对于推动可持续发展、维护社会稳定、提升企业形象和品牌价值具有重要意义。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本研究主要关注互联网行业企业在数据隐私保护、网络安全保障、信息内容管理等方面的社会责任实践，以及如何将这些实践融入企业的可持续发展策略。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采用文献综述、案例分析和问卷调查相结合的方法，对国内外互联网行业企业进行深入的比较分析，以期为我国互联网行业企业提供参考和借鉴。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互联网行业企业社会责任概述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企业社会责任是指企业在追求经济效益的同时，应积极履行对经济、环境和社会可持续发展的责任，包括遵守法律法规、保障员工权益、保护消费者利益、推动环境保护等方面。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企业社会责任的内涵包括经济责任、法律责任、道德责任和公益责任等方面，旨在实现企业与社会的和谐共生和可持续发展。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95" r="110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互联网企业利用数字技术推动企业社会责任实践，如大数据分析、人工智能等。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互联网企业通过创新的方式履行企业社会责任，如利用互联网平台开展公益活动、推动可持续发展等。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互联网企业跨界合作，共同推动企业社会责任实践，如与政府、非政府组织、行业协会等合作。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互联网企业的业务遍布全球，因此其企业社会责任实践也具有全球化的特点。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互联网行业企业社会责任的特点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互联网企业通过技术创新、公益活动、环保措施等方式履行企业社会责任，推动可持续发展。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然而，也存在一些问题，如部分企业缺乏对企业社会责任的重视、实践方式不够科学合理等。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105" b="510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目前，越来越多的互联网企业开始重视企业社会责任实践，将其纳入企业的发展战略和日常运营中。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互联网行业企业社会责任实践现状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互联网行业企业可持续发展策略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可持续发展是指社会、经济、人口、资源和环境的协调以及长期延续的发展，它满足当代的需求，又不损害未来世代的需求。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实现经济、社会和环境的综合效益，促进公平和可持续性，确保全球人民的福祉。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根据企业实际情况和可持续发展理念，制定具体的可持续发展目标，如减少碳排放、提高能源效率等。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为实现可持续发展目标，制定相应的战略措施，包括技术创新、绿色采购、环保宣传等。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评估企业运营对环境的影响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通过评估企业的碳排放、能源消耗、废弃物产生等，了解企业对环境的影响程度。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互联网行业企业可持续发展策略的制定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通过企业内外部宣传，提高员工和社会的环保意识，推动企业绿色发展。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与其他企业和组织加强合作与交流，共同推动互联网行业的可持续发展。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建立可持续发展管理体系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建立完善的管理体系，确保可持续发展战略的有效实施和监督，包括环境管理体系、社会责任体系等。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实施绿色技术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采用环保技术，降低企业运营对环境的影响，如采用云计算、大数据等技术提高能源利用效率。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互联网行业企业可持续发展策略的实施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https://d.book118.com/726030144020010100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2024-09-23T23:15:44.834</cp:lastPrinted>
  <dcterms:created xsi:type="dcterms:W3CDTF">2024-09-23T15:15:44Z</dcterms:created>
  <dcterms:modified xsi:type="dcterms:W3CDTF">2024-09-23T15:15:46Z</dcterms:modified>
</cp:coreProperties>
</file>