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586B80-8499-45B1-8B85-082E47186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C09E75-984E-46D2-AF4D-2E0FD54125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93ABE0-A993-4819-8376-DE38EEC4C3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CE402D-C68B-43FC-9DBC-13EE885B25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0273C8-01B3-4946-82D3-0AFD48F9C5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72187A-8C71-4665-BE09-B9456733B6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E33227-3BCB-4B98-92D8-1B8B76092F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D49AF3-0D77-4570-8D2A-96783C8510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91347D-7D0A-4279-B683-6FBF90B511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7CA42D-DF4F-4743-BF3E-CBCC23B573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7593FE-1E23-4BF1-8FE4-D17F699BFA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6031014002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心理健康的课后感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心理健康的维护方法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心理健康的常见问题及应对策略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心理健康的实践应用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课程介绍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课程目标与内容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课程目标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帮助学生了解心理健康的重要性，掌握基本的心理调适技巧，提高心理素质。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课程内容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涵盖了心理健康的基本概念、常见的心理问题、心理调适方法以及应对压力的策略等。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744" b="674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采用课堂讲解、案例分析、小组讨论和角色扮演等多种教学方法，以增加学生的参与度和理解力。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利用多媒体教学资源，如PPT、视频、音频等，丰富课程内容，提高学生的学习兴趣。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教学方法与手段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教学手段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通过课堂表现、小组报告、作业和考试等多种方式综合评价学生的学习成果。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反馈机制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教师及时给予学生反馈，指导学生改进学习方法，提供个性化辅导和帮助。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评价方式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课程评价与反馈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870" r="3187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心理健康与生活质量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心理健康有助于个体更好地应对生活中的压力和挑战，增强自我调节能力，保持积极向上的心态。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心理健康是生活质量的重要保障，良好的心理状态能够提高个体对生活的满意度和幸福感。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心理健康与个人发展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心理健康对于个人的成长和发展至关重要，它影响个体的学习能力、创造力、自我认知和人际关系等方面。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心理健康有助于个体发掘自身潜力，实现自我价值，提升个人综合素养和竞争力。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00" r="23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心理健康状况影响个体的人际关系和社会适应能力，良好的心理状态有助于建立和谐的人际关系。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心理健康有助于个体更好地融入社会，发挥自己的社会价值，促进社会的和谐稳定发展。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心理健康与社会关系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心理健康的维护方法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自我认知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了解自己的情绪、需求和价值观，是维护心理健康的基础。通过自我反思和内省，可以更好地认识自己，从而做出更明智的决策。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情绪调节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学会控制情绪，保持情绪稳定，有助于减少情绪波动对心理健康的影响。通过情绪调节技巧，如深呼吸、冥想和放松训练，可以有效地缓解负面情绪。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0156" r="301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自我认知与调节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学会识别和管理情绪，能够更好地应对生活中的挑战和压力。通过积极的情绪管理技巧，如乐观思考、积极应对和寻求社会支持，可以增强心理韧性。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情绪管理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面对压力时，学会有效地应对压力源，如调整工作和生活节奏、寻求支持和帮助、进行适当的运动和休息等，有助于减轻压力对心理健康的影响。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压力应对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情绪管理与压力应对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https://d.book118.com/726031014002010100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2024-09-23T17:56:45.866</cp:lastPrinted>
  <dcterms:created xsi:type="dcterms:W3CDTF">2024-09-23T09:56:45Z</dcterms:created>
  <dcterms:modified xsi:type="dcterms:W3CDTF">2024-09-23T09:56:47Z</dcterms:modified>
</cp:coreProperties>
</file>