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C99A7-6C5E-4CEB-92F6-93546AC4D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D686FC-92E9-447C-9AD9-968852759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75D91-3992-4273-BADA-D9ED59F52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E4722-33C6-49FB-A8F2-C2A62FE39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7EECA4-3A55-4056-8F15-BFFA91B39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00B7AF-EE2F-4B60-BF60-E944187A5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F46066-65DD-4246-B9BC-307B2E59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32694-AD05-4546-A3A4-CB5B337E8A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92E00-7E6C-422F-B7F8-34209A556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2DB15-E0E3-44F7-9E8F-00B84E195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1C546-5EF8-47FE-AC27-9D542EB03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emf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03215220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北京博大瑞尔中铁四局安全质量隐患排查治理系统培训课件\n## 1.安全质量隐患排查治理系统概述\n### 1.1安全质量隐患排查治理系统的定义与意义\n### 1.2安全质量隐患排查治理系统的发展历程\n### 1.3安全质量隐患排查治理系统在建筑行业的应用\n## 2.安全质量隐患排查治理系统的构成与功能\n### 2.1安全质量隐患排查治理系统的构成要素\n### 2.2安全质量隐患排查治理系统的功能介绍\n### 2.3安全质量隐患排查治理系统的操作演示\n## 3.安全质量隐患排查治理系统的实施与应用\n### 3.1安全质量隐患排查治理系统的实施步骤\n### 3.2安全质量隐患排查治理系统的应用案例分析\n### 3.3安全质量隐患排查治理系统的优势与不足\n## 4.安全质量隐患排查治理系统的未来发展趋势\n### 4.1安全质量隐患排查治理系统的技术创新与发展方向\n### 4.2安全质量隐患排查治理系统在新兴领域的应用前景\n### 4.3提高安全质量隐患排查治理系统应用效果的策略建议\n## 5.总结与建议\n### 5.1安全质量隐患排查治理系统培训课件总结\n### 5.2安全质量隐患排查治理系统在实际工作中的应用建议\n### 5.3关于进一步优化安全质量隐患排查治理系统的思考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4800"/>
              <a:t>北京博大瑞尔中铁四局安全质量隐患排查治理系统培训课件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 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1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62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1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安全质量隐患排查治理系统概述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安全质量隐患排查治理系统是一种现代化管理工具</a:t>
                </a:r>
                <a:endParaRPr/>
              </a:p>
            </p:txBody>
          </p:sp>
          <p:sp>
            <p:nvSpPr>
              <p:cNvPr id="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用于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识别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施工现场的安全质量隐患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工程质量和安全性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事故发生率</a:t>
                </a:r>
                <a:endParaRPr/>
              </a:p>
            </p:txBody>
          </p:sp>
          <p:sp>
            <p:nvSpPr>
              <p:cNvPr id="8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8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8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安全质量隐患排查治理系统的意义</a:t>
                </a:r>
                <a:endParaRPr/>
              </a:p>
            </p:txBody>
          </p:sp>
          <p:sp>
            <p:nvSpPr>
              <p:cNvPr id="9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加强企业内部管理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经济效益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人民群众生命安全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，维护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社会稳定</a:t>
                </a:r>
                <a:endParaRPr/>
              </a:p>
            </p:txBody>
          </p:sp>
          <p:sp>
            <p:nvSpPr>
              <p:cNvPr id="9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安全质量隐患排查治理系统的定义与意义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安全质量隐患排查治理系统的起源</a:t>
                </a:r>
                <a:endParaRPr/>
              </a:p>
            </p:txBody>
          </p:sp>
          <p:sp>
            <p:nvSpPr>
              <p:cNvPr id="10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，美国和日本开始研究并实施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90年代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，中国开始引入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</a:t>
                </a:r>
                <a:endParaRPr/>
              </a:p>
            </p:txBody>
          </p:sp>
          <p:sp>
            <p:nvSpPr>
              <p:cNvPr id="10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安全质量隐患排查治理系统的发展历程</a:t>
                </a:r>
                <a:endParaRPr/>
              </a:p>
            </p:txBody>
          </p:sp>
          <p:sp>
            <p:nvSpPr>
              <p:cNvPr id="10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单一安全指标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为主要管理对象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：融入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环境保护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等多方面的因素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成熟阶段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：实现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信息化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大数据分析</a:t>
                </a:r>
                <a:endParaRPr/>
              </a:p>
            </p:txBody>
          </p:sp>
          <p:sp>
            <p:nvSpPr>
              <p:cNvPr id="10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安全质量隐患排查治理系统的发展历程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建筑行业安全质量隐患排查治理的现状</a:t>
                </a:r>
                <a:endParaRPr/>
              </a:p>
            </p:txBody>
          </p:sp>
          <p:sp>
            <p:nvSpPr>
              <p:cNvPr id="1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施工现场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安全隐患多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质量管理难度较大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安全管理水平参差不齐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缺乏有效的监管手段</a:t>
                </a:r>
                <a:endParaRPr/>
              </a:p>
            </p:txBody>
          </p:sp>
          <p:sp>
            <p:nvSpPr>
              <p:cNvPr id="1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安全质量隐患排查治理系统在建筑行业的应用</a:t>
                </a:r>
                <a:endParaRPr/>
              </a:p>
            </p:txBody>
          </p:sp>
          <p:sp>
            <p:nvSpPr>
              <p:cNvPr id="1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提高施工现场管理水平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，降低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提高工程质量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，减少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为政府监管提供支持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行业整体水平</a:t>
                </a:r>
                <a:endParaRPr/>
              </a:p>
            </p:txBody>
          </p:sp>
          <p:sp>
            <p:nvSpPr>
              <p:cNvPr id="1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安全质量隐患排查治理系统在建筑行业的应用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4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5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安全质量隐患排查治理系统的构成与功能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安全质量隐患排查治理系统的构成要素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38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安全质量隐患排查治理系统的构成要素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数据采集模块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：负责收集施工现场的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数据分析模块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：对收集到的信息进行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实时分析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评估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隐患处理模块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：根据分析结果，制定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隐患治理措施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管理模块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：负责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系统设置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权限管理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报表输出</a:t>
            </a:r>
            <a:endParaRPr/>
          </a:p>
        </p:txBody>
      </p:sp>
      <p:cxnSp>
        <p:nvCxnSpPr>
          <p:cNvPr id="139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2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3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安全质量隐患排查治理系统的功能介绍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4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安全质量隐患排查治理系统的功能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隐患识别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传感器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摄像头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等设备收集施工现场信息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：利用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大数据分析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技术，对隐患进行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实时评估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预警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：根据评估结果，制定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跟踪整改情况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数据报表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：生成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安全质量隐患报告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，为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决策者提供依据</a:t>
            </a:r>
            <a:endParaRPr/>
          </a:p>
        </p:txBody>
      </p:sp>
      <p:cxnSp>
        <p:nvCxnSpPr>
          <p:cNvPr id="145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6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48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安全质量隐患排查治理系统的操作演示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49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安全质量隐患排查治理系统的操作演示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数据采集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：通过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手机APP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或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传感器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收集施工现场信息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：在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系统界面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上查看隐患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实时排名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预警信息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治理措施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，并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分配任务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给相关人员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数据报表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：生成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隐患报告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，供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管理者查阅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决策</a:t>
            </a:r>
            <a:endParaRPr/>
          </a:p>
        </p:txBody>
      </p:sp>
      <p:pic>
        <p:nvPicPr>
          <p:cNvPr id="150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2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安全质量隐患排查治理系统的实施与应用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安全质量隐患排查治理系统的实施步骤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安全质量隐患排查治理系统的实施步骤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需求分析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：分析施工现场的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系统选型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：选择合适的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安全质量隐患排查治理系统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方案设计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：制定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实施方案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，包括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数据采集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分析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处理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等环节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系统实施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：安装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硬件设备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软件系统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系统调试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人员培训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：对相关人员进行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系统操作培训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管理培训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系统运行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：投入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正常运行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，进行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日常维护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和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数据更新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https://d.book118.com/726032152200010051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北京博大瑞尔中铁四局安全质量隐患排查治理系统培训课件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2024-09-17T15:17:01.633</cp:lastPrinted>
  <dcterms:created xsi:type="dcterms:W3CDTF">2024-09-17T07:17:01Z</dcterms:created>
  <dcterms:modified xsi:type="dcterms:W3CDTF">2024-09-17T07:17:03Z</dcterms:modified>
</cp:coreProperties>
</file>