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6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8975" y="1143000"/>
            <a:ext cx="548005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0AD69-B3C3-4130-A269-0CD370291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42B06-692C-4EF6-8700-58E2A2BE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A600D-03E2-4C29-889B-CDE72886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A22D8-8F15-4F5D-8DF9-779B600D6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672BB-AB96-47E6-8595-0B66F1E1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4A31B-99F1-41E4-93CE-6D9050993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4E81A-3F26-4738-A624-BD2C3C7D0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722EC-CBDA-48C8-BDF8-6015EEC1E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25977-AB36-4490-B2C2-60B712564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08F8B-8373-4023-A093-C9A98AB6F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54320-F980-45B5-9FA4-745F3C065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73"/>
          </a:xfrm>
          <a:prstGeom prst="rect">
            <a:avLst/>
          </a:prstGeom>
          <a:solidFill>
            <a:srgbClr val="A1C45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FFFFFF"/>
              </a:solidFill>
            </a:endParaRPr>
          </a:p>
        </p:txBody>
      </p:sp>
      <p:grpSp>
        <p:nvGrpSpPr>
          <p:cNvPr id="58" name="组合 57"/>
          <p:cNvGrpSpPr/>
          <p:nvPr userDrawn="1"/>
        </p:nvGrpSpPr>
        <p:grpSpPr>
          <a:xfrm>
            <a:off x="10106661" y="127001"/>
            <a:ext cx="1938867" cy="284483"/>
            <a:chOff x="16838" y="31"/>
            <a:chExt cx="2290" cy="336"/>
          </a:xfrm>
        </p:grpSpPr>
        <p:pic>
          <p:nvPicPr>
            <p:cNvPr id="59" name="图片 58"/>
            <p:cNvPicPr>
              <a:picLocks noChangeAspect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198" y="71"/>
              <a:ext cx="930" cy="296"/>
            </a:xfrm>
            <a:prstGeom prst="rect">
              <a:avLst/>
            </a:prstGeom>
          </p:spPr>
        </p:pic>
        <p:grpSp>
          <p:nvGrpSpPr>
            <p:cNvPr id="60" name="组合 59"/>
            <p:cNvGrpSpPr/>
            <p:nvPr userDrawn="1"/>
          </p:nvGrpSpPr>
          <p:grpSpPr>
            <a:xfrm>
              <a:off x="16838" y="31"/>
              <a:ext cx="1101" cy="330"/>
              <a:chOff x="11194442" y="138245"/>
              <a:chExt cx="727657" cy="228093"/>
            </a:xfrm>
          </p:grpSpPr>
          <p:grpSp>
            <p:nvGrpSpPr>
              <p:cNvPr id="61" name="组合 60"/>
              <p:cNvGrpSpPr/>
              <p:nvPr userDrawn="1"/>
            </p:nvGrpSpPr>
            <p:grpSpPr>
              <a:xfrm>
                <a:off x="11194442" y="138245"/>
                <a:ext cx="115312" cy="220650"/>
                <a:chOff x="1720218" y="2436790"/>
                <a:chExt cx="1328564" cy="2542220"/>
              </a:xfrm>
            </p:grpSpPr>
            <p:sp>
              <p:nvSpPr>
                <p:cNvPr id="62" name="任意多边形 61"/>
                <p:cNvSpPr/>
                <p:nvPr/>
              </p:nvSpPr>
              <p:spPr>
                <a:xfrm flipH="1">
                  <a:off x="1720218" y="3135503"/>
                  <a:ext cx="1328564" cy="1843507"/>
                </a:xfrm>
                <a:custGeom>
                  <a:gdLst>
                    <a:gd name="connsiteX0" fmla="*/ 1540683 w 2201932"/>
                    <a:gd name="connsiteY0" fmla="*/ 0 h 3055372"/>
                    <a:gd name="connsiteX1" fmla="*/ 1462917 w 2201932"/>
                    <a:gd name="connsiteY1" fmla="*/ 0 h 3055372"/>
                    <a:gd name="connsiteX2" fmla="*/ 739017 w 2201932"/>
                    <a:gd name="connsiteY2" fmla="*/ 0 h 3055372"/>
                    <a:gd name="connsiteX3" fmla="*/ 661251 w 2201932"/>
                    <a:gd name="connsiteY3" fmla="*/ 0 h 3055372"/>
                    <a:gd name="connsiteX4" fmla="*/ 673672 w 2201932"/>
                    <a:gd name="connsiteY4" fmla="*/ 18403 h 3055372"/>
                    <a:gd name="connsiteX5" fmla="*/ 608505 w 2201932"/>
                    <a:gd name="connsiteY5" fmla="*/ 735857 h 3055372"/>
                    <a:gd name="connsiteX6" fmla="*/ 394099 w 2201932"/>
                    <a:gd name="connsiteY6" fmla="*/ 1099057 h 3055372"/>
                    <a:gd name="connsiteX7" fmla="*/ 323727 w 2201932"/>
                    <a:gd name="connsiteY7" fmla="*/ 1173138 h 3055372"/>
                    <a:gd name="connsiteX8" fmla="*/ 323727 w 2201932"/>
                    <a:gd name="connsiteY8" fmla="*/ 1174865 h 3055372"/>
                    <a:gd name="connsiteX9" fmla="*/ 322465 w 2201932"/>
                    <a:gd name="connsiteY9" fmla="*/ 1175906 h 3055372"/>
                    <a:gd name="connsiteX10" fmla="*/ 0 w 2201932"/>
                    <a:gd name="connsiteY10" fmla="*/ 1954406 h 3055372"/>
                    <a:gd name="connsiteX11" fmla="*/ 1100966 w 2201932"/>
                    <a:gd name="connsiteY11" fmla="*/ 3055372 h 3055372"/>
                    <a:gd name="connsiteX12" fmla="*/ 2201932 w 2201932"/>
                    <a:gd name="connsiteY12" fmla="*/ 1954406 h 3055372"/>
                    <a:gd name="connsiteX13" fmla="*/ 1879467 w 2201932"/>
                    <a:gd name="connsiteY13" fmla="*/ 1175906 h 3055372"/>
                    <a:gd name="connsiteX14" fmla="*/ 1878207 w 2201932"/>
                    <a:gd name="connsiteY14" fmla="*/ 1174866 h 3055372"/>
                    <a:gd name="connsiteX15" fmla="*/ 1878207 w 2201932"/>
                    <a:gd name="connsiteY15" fmla="*/ 1173138 h 3055372"/>
                    <a:gd name="connsiteX16" fmla="*/ 1807835 w 2201932"/>
                    <a:gd name="connsiteY16" fmla="*/ 1099057 h 3055372"/>
                    <a:gd name="connsiteX17" fmla="*/ 1593429 w 2201932"/>
                    <a:gd name="connsiteY17" fmla="*/ 735857 h 3055372"/>
                    <a:gd name="connsiteX18" fmla="*/ 1528262 w 2201932"/>
                    <a:gd name="connsiteY18" fmla="*/ 18403 h 305537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1932" h="3055372">
                      <a:moveTo>
                        <a:pt x="1540683" y="0"/>
                      </a:moveTo>
                      <a:lnTo>
                        <a:pt x="1462917" y="0"/>
                      </a:lnTo>
                      <a:lnTo>
                        <a:pt x="739017" y="0"/>
                      </a:lnTo>
                      <a:lnTo>
                        <a:pt x="661251" y="0"/>
                      </a:lnTo>
                      <a:lnTo>
                        <a:pt x="673672" y="18403"/>
                      </a:lnTo>
                      <a:cubicBezTo>
                        <a:pt x="746360" y="171028"/>
                        <a:pt x="726480" y="449921"/>
                        <a:pt x="608505" y="735857"/>
                      </a:cubicBezTo>
                      <a:cubicBezTo>
                        <a:pt x="549517" y="878825"/>
                        <a:pt x="474382" y="1003252"/>
                        <a:pt x="394099" y="1099057"/>
                      </a:cubicBezTo>
                      <a:lnTo>
                        <a:pt x="323727" y="1173138"/>
                      </a:lnTo>
                      <a:lnTo>
                        <a:pt x="323727" y="1174865"/>
                      </a:lnTo>
                      <a:lnTo>
                        <a:pt x="322465" y="1175906"/>
                      </a:lnTo>
                      <a:cubicBezTo>
                        <a:pt x="123230" y="1375141"/>
                        <a:pt x="0" y="1650383"/>
                        <a:pt x="0" y="1954406"/>
                      </a:cubicBezTo>
                      <a:cubicBezTo>
                        <a:pt x="0" y="2562453"/>
                        <a:pt x="492919" y="3055372"/>
                        <a:pt x="1100966" y="3055372"/>
                      </a:cubicBezTo>
                      <a:cubicBezTo>
                        <a:pt x="1709013" y="3055372"/>
                        <a:pt x="2201932" y="2562453"/>
                        <a:pt x="2201932" y="1954406"/>
                      </a:cubicBezTo>
                      <a:cubicBezTo>
                        <a:pt x="2201932" y="1650383"/>
                        <a:pt x="2078702" y="1375141"/>
                        <a:pt x="1879467" y="1175906"/>
                      </a:cubicBezTo>
                      <a:lnTo>
                        <a:pt x="1878207" y="1174866"/>
                      </a:lnTo>
                      <a:lnTo>
                        <a:pt x="1878207" y="1173138"/>
                      </a:lnTo>
                      <a:lnTo>
                        <a:pt x="1807835" y="1099057"/>
                      </a:lnTo>
                      <a:cubicBezTo>
                        <a:pt x="1727552" y="1003252"/>
                        <a:pt x="1652417" y="878825"/>
                        <a:pt x="1593429" y="735857"/>
                      </a:cubicBezTo>
                      <a:cubicBezTo>
                        <a:pt x="1475454" y="449921"/>
                        <a:pt x="1455574" y="171028"/>
                        <a:pt x="1528262" y="1840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1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19" tIns="60959" rIns="121919" bIns="60959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240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63" name="任意多边形 62"/>
                <p:cNvSpPr/>
                <p:nvPr/>
              </p:nvSpPr>
              <p:spPr>
                <a:xfrm>
                  <a:off x="1998487" y="2436790"/>
                  <a:ext cx="770124" cy="1303556"/>
                </a:xfrm>
                <a:custGeom>
                  <a:gdLst>
                    <a:gd name="connsiteX0" fmla="*/ 352571 w 883454"/>
                    <a:gd name="connsiteY0" fmla="*/ 0 h 2106319"/>
                    <a:gd name="connsiteX1" fmla="*/ 530882 w 883454"/>
                    <a:gd name="connsiteY1" fmla="*/ 0 h 2106319"/>
                    <a:gd name="connsiteX2" fmla="*/ 530882 w 883454"/>
                    <a:gd name="connsiteY2" fmla="*/ 685907 h 2106319"/>
                    <a:gd name="connsiteX3" fmla="*/ 605180 w 883454"/>
                    <a:gd name="connsiteY3" fmla="*/ 685907 h 2106319"/>
                    <a:gd name="connsiteX4" fmla="*/ 764580 w 883454"/>
                    <a:gd name="connsiteY4" fmla="*/ 845307 h 2106319"/>
                    <a:gd name="connsiteX5" fmla="*/ 764580 w 883454"/>
                    <a:gd name="connsiteY5" fmla="*/ 861100 h 2106319"/>
                    <a:gd name="connsiteX6" fmla="*/ 771250 w 883454"/>
                    <a:gd name="connsiteY6" fmla="*/ 862448 h 2106319"/>
                    <a:gd name="connsiteX7" fmla="*/ 883454 w 883454"/>
                    <a:gd name="connsiteY7" fmla="*/ 1031724 h 2106319"/>
                    <a:gd name="connsiteX8" fmla="*/ 883454 w 883454"/>
                    <a:gd name="connsiteY8" fmla="*/ 1040503 h 2106319"/>
                    <a:gd name="connsiteX9" fmla="*/ 883454 w 883454"/>
                    <a:gd name="connsiteY9" fmla="*/ 1134392 h 2106319"/>
                    <a:gd name="connsiteX10" fmla="*/ 883454 w 883454"/>
                    <a:gd name="connsiteY10" fmla="*/ 2106319 h 2106319"/>
                    <a:gd name="connsiteX11" fmla="*/ 0 w 883454"/>
                    <a:gd name="connsiteY11" fmla="*/ 2106319 h 2106319"/>
                    <a:gd name="connsiteX12" fmla="*/ 0 w 883454"/>
                    <a:gd name="connsiteY12" fmla="*/ 1134392 h 2106319"/>
                    <a:gd name="connsiteX13" fmla="*/ 0 w 883454"/>
                    <a:gd name="connsiteY13" fmla="*/ 1040503 h 2106319"/>
                    <a:gd name="connsiteX14" fmla="*/ 0 w 883454"/>
                    <a:gd name="connsiteY14" fmla="*/ 1031724 h 2106319"/>
                    <a:gd name="connsiteX15" fmla="*/ 112204 w 883454"/>
                    <a:gd name="connsiteY15" fmla="*/ 862448 h 2106319"/>
                    <a:gd name="connsiteX16" fmla="*/ 118875 w 883454"/>
                    <a:gd name="connsiteY16" fmla="*/ 861100 h 2106319"/>
                    <a:gd name="connsiteX17" fmla="*/ 118875 w 883454"/>
                    <a:gd name="connsiteY17" fmla="*/ 845307 h 2106319"/>
                    <a:gd name="connsiteX18" fmla="*/ 278275 w 883454"/>
                    <a:gd name="connsiteY18" fmla="*/ 685907 h 2106319"/>
                    <a:gd name="connsiteX19" fmla="*/ 352571 w 883454"/>
                    <a:gd name="connsiteY19" fmla="*/ 685907 h 210631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883454" h="2106319">
                      <a:moveTo>
                        <a:pt x="352571" y="0"/>
                      </a:moveTo>
                      <a:lnTo>
                        <a:pt x="530882" y="0"/>
                      </a:lnTo>
                      <a:lnTo>
                        <a:pt x="530882" y="685907"/>
                      </a:lnTo>
                      <a:lnTo>
                        <a:pt x="605180" y="685907"/>
                      </a:lnTo>
                      <a:cubicBezTo>
                        <a:pt x="693214" y="685907"/>
                        <a:pt x="764580" y="757272"/>
                        <a:pt x="764580" y="845307"/>
                      </a:cubicBezTo>
                      <a:lnTo>
                        <a:pt x="764580" y="861100"/>
                      </a:lnTo>
                      <a:lnTo>
                        <a:pt x="771250" y="862448"/>
                      </a:lnTo>
                      <a:cubicBezTo>
                        <a:pt x="837189" y="890337"/>
                        <a:pt x="883454" y="955628"/>
                        <a:pt x="883454" y="1031724"/>
                      </a:cubicBezTo>
                      <a:lnTo>
                        <a:pt x="883454" y="1040503"/>
                      </a:lnTo>
                      <a:lnTo>
                        <a:pt x="883454" y="1134392"/>
                      </a:lnTo>
                      <a:lnTo>
                        <a:pt x="883454" y="2106319"/>
                      </a:lnTo>
                      <a:lnTo>
                        <a:pt x="0" y="2106319"/>
                      </a:lnTo>
                      <a:lnTo>
                        <a:pt x="0" y="1134392"/>
                      </a:lnTo>
                      <a:lnTo>
                        <a:pt x="0" y="1040503"/>
                      </a:lnTo>
                      <a:lnTo>
                        <a:pt x="0" y="1031724"/>
                      </a:lnTo>
                      <a:cubicBezTo>
                        <a:pt x="0" y="955628"/>
                        <a:pt x="46266" y="890337"/>
                        <a:pt x="112204" y="862448"/>
                      </a:cubicBezTo>
                      <a:lnTo>
                        <a:pt x="118875" y="861100"/>
                      </a:lnTo>
                      <a:lnTo>
                        <a:pt x="118875" y="845307"/>
                      </a:lnTo>
                      <a:cubicBezTo>
                        <a:pt x="118875" y="757272"/>
                        <a:pt x="190240" y="685907"/>
                        <a:pt x="278275" y="685907"/>
                      </a:cubicBezTo>
                      <a:lnTo>
                        <a:pt x="352571" y="685907"/>
                      </a:lnTo>
                      <a:close/>
                    </a:path>
                  </a:pathLst>
                </a:custGeom>
                <a:solidFill>
                  <a:schemeClr val="tx1">
                    <a:lumMod val="95000"/>
                    <a:lumOff val="5000"/>
                  </a:schemeClr>
                </a:solidFill>
                <a:ln w="3175"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19" tIns="60959" rIns="121919" bIns="60959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2400">
                    <a:solidFill>
                      <a:srgbClr val="FFFFFF"/>
                    </a:solidFill>
                  </a:endParaRPr>
                </a:p>
              </p:txBody>
            </p:sp>
          </p:grpSp>
          <p:sp>
            <p:nvSpPr>
              <p:cNvPr id="64" name="任意多边形 63"/>
              <p:cNvSpPr/>
              <p:nvPr userDrawn="1"/>
            </p:nvSpPr>
            <p:spPr>
              <a:xfrm>
                <a:off x="11364520" y="185856"/>
                <a:ext cx="557579" cy="180482"/>
              </a:xfrm>
              <a:custGeom>
                <a:rect l="l" t="t" r="r" b="b"/>
                <a:pathLst>
                  <a:path w="5564915" h="1801295">
                    <a:moveTo>
                      <a:pt x="410468" y="1114127"/>
                    </a:moveTo>
                    <a:cubicBezTo>
                      <a:pt x="406803" y="1117792"/>
                      <a:pt x="380538" y="1134590"/>
                      <a:pt x="331673" y="1164520"/>
                    </a:cubicBezTo>
                    <a:cubicBezTo>
                      <a:pt x="282807" y="1194449"/>
                      <a:pt x="233331" y="1221631"/>
                      <a:pt x="183244" y="1246063"/>
                    </a:cubicBezTo>
                    <a:lnTo>
                      <a:pt x="417798" y="1202085"/>
                    </a:lnTo>
                    <a:lnTo>
                      <a:pt x="417798" y="1158106"/>
                    </a:lnTo>
                    <a:lnTo>
                      <a:pt x="513085" y="1158106"/>
                    </a:lnTo>
                    <a:lnTo>
                      <a:pt x="549734" y="1114127"/>
                    </a:lnTo>
                    <a:close/>
                    <a:moveTo>
                      <a:pt x="3166467" y="1040829"/>
                    </a:moveTo>
                    <a:cubicBezTo>
                      <a:pt x="3164024" y="1049381"/>
                      <a:pt x="3142034" y="1098552"/>
                      <a:pt x="3100499" y="1188341"/>
                    </a:cubicBezTo>
                    <a:cubicBezTo>
                      <a:pt x="3058963" y="1278131"/>
                      <a:pt x="3010098" y="1363340"/>
                      <a:pt x="2953903" y="1443968"/>
                    </a:cubicBezTo>
                    <a:cubicBezTo>
                      <a:pt x="2964898" y="1451297"/>
                      <a:pt x="3005517" y="1448243"/>
                      <a:pt x="3075761" y="1434805"/>
                    </a:cubicBezTo>
                    <a:cubicBezTo>
                      <a:pt x="3146005" y="1421367"/>
                      <a:pt x="3176240" y="1360897"/>
                      <a:pt x="3166467" y="1253393"/>
                    </a:cubicBezTo>
                    <a:close/>
                    <a:moveTo>
                      <a:pt x="776957" y="798947"/>
                    </a:moveTo>
                    <a:cubicBezTo>
                      <a:pt x="776957" y="800168"/>
                      <a:pt x="747638" y="827044"/>
                      <a:pt x="689000" y="879574"/>
                    </a:cubicBezTo>
                    <a:cubicBezTo>
                      <a:pt x="685335" y="884461"/>
                      <a:pt x="678005" y="889347"/>
                      <a:pt x="667010" y="894234"/>
                    </a:cubicBezTo>
                    <a:lnTo>
                      <a:pt x="901311" y="894234"/>
                    </a:lnTo>
                    <a:lnTo>
                      <a:pt x="835595" y="798947"/>
                    </a:lnTo>
                    <a:close/>
                    <a:moveTo>
                      <a:pt x="1304702" y="608372"/>
                    </a:moveTo>
                    <a:cubicBezTo>
                      <a:pt x="1304702" y="614480"/>
                      <a:pt x="1309283" y="647159"/>
                      <a:pt x="1318445" y="706408"/>
                    </a:cubicBezTo>
                    <a:cubicBezTo>
                      <a:pt x="1327607" y="765657"/>
                      <a:pt x="1340129" y="816049"/>
                      <a:pt x="1356010" y="857585"/>
                    </a:cubicBezTo>
                    <a:cubicBezTo>
                      <a:pt x="1356010" y="861250"/>
                      <a:pt x="1359675" y="849034"/>
                      <a:pt x="1367005" y="820936"/>
                    </a:cubicBezTo>
                    <a:cubicBezTo>
                      <a:pt x="1374335" y="792838"/>
                      <a:pt x="1385329" y="734200"/>
                      <a:pt x="1399989" y="645021"/>
                    </a:cubicBezTo>
                    <a:cubicBezTo>
                      <a:pt x="1398767" y="640135"/>
                      <a:pt x="1401211" y="627918"/>
                      <a:pt x="1407319" y="608372"/>
                    </a:cubicBezTo>
                    <a:close/>
                    <a:moveTo>
                      <a:pt x="5050222" y="527745"/>
                    </a:moveTo>
                    <a:lnTo>
                      <a:pt x="5050222" y="769627"/>
                    </a:lnTo>
                    <a:cubicBezTo>
                      <a:pt x="5056329" y="770849"/>
                      <a:pt x="5080151" y="765352"/>
                      <a:pt x="5121686" y="753135"/>
                    </a:cubicBezTo>
                    <a:cubicBezTo>
                      <a:pt x="5163222" y="740919"/>
                      <a:pt x="5185822" y="721984"/>
                      <a:pt x="5189487" y="696330"/>
                    </a:cubicBezTo>
                    <a:cubicBezTo>
                      <a:pt x="5191930" y="696330"/>
                      <a:pt x="5186738" y="682281"/>
                      <a:pt x="5173912" y="654183"/>
                    </a:cubicBezTo>
                    <a:cubicBezTo>
                      <a:pt x="5161084" y="626086"/>
                      <a:pt x="5119854" y="583940"/>
                      <a:pt x="5050222" y="527745"/>
                    </a:cubicBezTo>
                    <a:close/>
                    <a:moveTo>
                      <a:pt x="601042" y="447117"/>
                    </a:moveTo>
                    <a:lnTo>
                      <a:pt x="601042" y="505755"/>
                    </a:lnTo>
                    <a:lnTo>
                      <a:pt x="637691" y="505755"/>
                    </a:lnTo>
                    <a:lnTo>
                      <a:pt x="681670" y="447117"/>
                    </a:lnTo>
                    <a:close/>
                    <a:moveTo>
                      <a:pt x="5050222" y="278532"/>
                    </a:moveTo>
                    <a:lnTo>
                      <a:pt x="5050222" y="432457"/>
                    </a:lnTo>
                    <a:lnTo>
                      <a:pt x="5182158" y="278532"/>
                    </a:lnTo>
                    <a:close/>
                    <a:moveTo>
                      <a:pt x="4133999" y="21989"/>
                    </a:moveTo>
                    <a:lnTo>
                      <a:pt x="4493158" y="21989"/>
                    </a:lnTo>
                    <a:lnTo>
                      <a:pt x="4493158" y="102617"/>
                    </a:lnTo>
                    <a:lnTo>
                      <a:pt x="4683733" y="102617"/>
                    </a:lnTo>
                    <a:lnTo>
                      <a:pt x="4683733" y="322511"/>
                    </a:lnTo>
                    <a:lnTo>
                      <a:pt x="4478499" y="322511"/>
                    </a:lnTo>
                    <a:cubicBezTo>
                      <a:pt x="4479720" y="326175"/>
                      <a:pt x="4477277" y="340835"/>
                      <a:pt x="4471169" y="366489"/>
                    </a:cubicBezTo>
                    <a:lnTo>
                      <a:pt x="4661743" y="366489"/>
                    </a:lnTo>
                    <a:lnTo>
                      <a:pt x="4661743" y="593713"/>
                    </a:lnTo>
                    <a:lnTo>
                      <a:pt x="4463839" y="593713"/>
                    </a:lnTo>
                    <a:cubicBezTo>
                      <a:pt x="4461396" y="592491"/>
                      <a:pt x="4458952" y="602264"/>
                      <a:pt x="4456509" y="623032"/>
                    </a:cubicBezTo>
                    <a:cubicBezTo>
                      <a:pt x="4454066" y="627918"/>
                      <a:pt x="4451623" y="632805"/>
                      <a:pt x="4449179" y="637691"/>
                    </a:cubicBezTo>
                    <a:lnTo>
                      <a:pt x="4683733" y="637691"/>
                    </a:lnTo>
                    <a:lnTo>
                      <a:pt x="4683733" y="872244"/>
                    </a:lnTo>
                    <a:lnTo>
                      <a:pt x="4412531" y="872244"/>
                    </a:lnTo>
                    <a:cubicBezTo>
                      <a:pt x="4411309" y="875909"/>
                      <a:pt x="4396955" y="899731"/>
                      <a:pt x="4369468" y="943710"/>
                    </a:cubicBezTo>
                    <a:cubicBezTo>
                      <a:pt x="4341981" y="987689"/>
                      <a:pt x="4302584" y="1034721"/>
                      <a:pt x="4251275" y="1084808"/>
                    </a:cubicBezTo>
                    <a:lnTo>
                      <a:pt x="4507818" y="1084808"/>
                    </a:lnTo>
                    <a:lnTo>
                      <a:pt x="4507818" y="930883"/>
                    </a:lnTo>
                    <a:lnTo>
                      <a:pt x="4727711" y="930883"/>
                    </a:lnTo>
                    <a:lnTo>
                      <a:pt x="4727711" y="36649"/>
                    </a:lnTo>
                    <a:lnTo>
                      <a:pt x="5519328" y="36649"/>
                    </a:lnTo>
                    <a:lnTo>
                      <a:pt x="5519328" y="307851"/>
                    </a:lnTo>
                    <a:lnTo>
                      <a:pt x="5402051" y="454447"/>
                    </a:lnTo>
                    <a:cubicBezTo>
                      <a:pt x="5409381" y="458112"/>
                      <a:pt x="5437784" y="489263"/>
                      <a:pt x="5487260" y="547901"/>
                    </a:cubicBezTo>
                    <a:cubicBezTo>
                      <a:pt x="5536736" y="606540"/>
                      <a:pt x="5562084" y="675562"/>
                      <a:pt x="5563306" y="754968"/>
                    </a:cubicBezTo>
                    <a:cubicBezTo>
                      <a:pt x="5570636" y="764741"/>
                      <a:pt x="5552922" y="807193"/>
                      <a:pt x="5510166" y="882323"/>
                    </a:cubicBezTo>
                    <a:cubicBezTo>
                      <a:pt x="5467408" y="957453"/>
                      <a:pt x="5353186" y="1010289"/>
                      <a:pt x="5167498" y="1040829"/>
                    </a:cubicBezTo>
                    <a:lnTo>
                      <a:pt x="5050222" y="798947"/>
                    </a:lnTo>
                    <a:lnTo>
                      <a:pt x="5050222" y="1048159"/>
                    </a:lnTo>
                    <a:lnTo>
                      <a:pt x="4844988" y="1048159"/>
                    </a:lnTo>
                    <a:lnTo>
                      <a:pt x="4844988" y="1084808"/>
                    </a:lnTo>
                    <a:lnTo>
                      <a:pt x="5409381" y="1084808"/>
                    </a:lnTo>
                    <a:lnTo>
                      <a:pt x="5409381" y="1531925"/>
                    </a:lnTo>
                    <a:cubicBezTo>
                      <a:pt x="5410603" y="1534368"/>
                      <a:pt x="5410297" y="1546585"/>
                      <a:pt x="5408464" y="1568574"/>
                    </a:cubicBezTo>
                    <a:cubicBezTo>
                      <a:pt x="5406632" y="1590563"/>
                      <a:pt x="5394111" y="1616218"/>
                      <a:pt x="5370900" y="1645537"/>
                    </a:cubicBezTo>
                    <a:cubicBezTo>
                      <a:pt x="5347688" y="1674856"/>
                      <a:pt x="5305542" y="1699899"/>
                      <a:pt x="5244460" y="1720667"/>
                    </a:cubicBezTo>
                    <a:cubicBezTo>
                      <a:pt x="5183380" y="1741435"/>
                      <a:pt x="5094200" y="1751208"/>
                      <a:pt x="4976924" y="1749986"/>
                    </a:cubicBezTo>
                    <a:lnTo>
                      <a:pt x="4881637" y="1465957"/>
                    </a:lnTo>
                    <a:cubicBezTo>
                      <a:pt x="4890188" y="1468400"/>
                      <a:pt x="4923172" y="1468095"/>
                      <a:pt x="4980589" y="1465041"/>
                    </a:cubicBezTo>
                    <a:cubicBezTo>
                      <a:pt x="5038005" y="1461987"/>
                      <a:pt x="5066103" y="1442746"/>
                      <a:pt x="5064881" y="1407319"/>
                    </a:cubicBezTo>
                    <a:lnTo>
                      <a:pt x="4844988" y="1407319"/>
                    </a:lnTo>
                    <a:lnTo>
                      <a:pt x="4844988" y="1786635"/>
                    </a:lnTo>
                    <a:lnTo>
                      <a:pt x="4507818" y="1786635"/>
                    </a:lnTo>
                    <a:lnTo>
                      <a:pt x="4507818" y="1407319"/>
                    </a:lnTo>
                    <a:lnTo>
                      <a:pt x="4302584" y="1407319"/>
                    </a:lnTo>
                    <a:lnTo>
                      <a:pt x="4302584" y="1727997"/>
                    </a:lnTo>
                    <a:lnTo>
                      <a:pt x="3972743" y="1727997"/>
                    </a:lnTo>
                    <a:lnTo>
                      <a:pt x="3972743" y="1165436"/>
                    </a:lnTo>
                    <a:lnTo>
                      <a:pt x="3848137" y="989521"/>
                    </a:lnTo>
                    <a:cubicBezTo>
                      <a:pt x="3860353" y="990743"/>
                      <a:pt x="3909218" y="951650"/>
                      <a:pt x="3994733" y="872244"/>
                    </a:cubicBezTo>
                    <a:lnTo>
                      <a:pt x="3840807" y="872244"/>
                    </a:lnTo>
                    <a:lnTo>
                      <a:pt x="3840807" y="637691"/>
                    </a:lnTo>
                    <a:lnTo>
                      <a:pt x="4090020" y="637691"/>
                    </a:lnTo>
                    <a:lnTo>
                      <a:pt x="4090020" y="635859"/>
                    </a:lnTo>
                    <a:cubicBezTo>
                      <a:pt x="4090020" y="633416"/>
                      <a:pt x="4090020" y="629140"/>
                      <a:pt x="4090020" y="623032"/>
                    </a:cubicBezTo>
                    <a:cubicBezTo>
                      <a:pt x="4092463" y="620589"/>
                      <a:pt x="4094907" y="610815"/>
                      <a:pt x="4097350" y="593713"/>
                    </a:cubicBezTo>
                    <a:lnTo>
                      <a:pt x="3877456" y="593713"/>
                    </a:lnTo>
                    <a:lnTo>
                      <a:pt x="3877456" y="366489"/>
                    </a:lnTo>
                    <a:lnTo>
                      <a:pt x="4126669" y="366489"/>
                    </a:lnTo>
                    <a:cubicBezTo>
                      <a:pt x="4126669" y="362824"/>
                      <a:pt x="4126669" y="348165"/>
                      <a:pt x="4126669" y="322511"/>
                    </a:cubicBezTo>
                    <a:lnTo>
                      <a:pt x="3833477" y="322511"/>
                    </a:lnTo>
                    <a:lnTo>
                      <a:pt x="3833477" y="102617"/>
                    </a:lnTo>
                    <a:lnTo>
                      <a:pt x="4133999" y="102617"/>
                    </a:lnTo>
                    <a:close/>
                    <a:moveTo>
                      <a:pt x="300521" y="7330"/>
                    </a:moveTo>
                    <a:lnTo>
                      <a:pt x="623032" y="7330"/>
                    </a:lnTo>
                    <a:lnTo>
                      <a:pt x="623032" y="161255"/>
                    </a:lnTo>
                    <a:lnTo>
                      <a:pt x="820936" y="161255"/>
                    </a:lnTo>
                    <a:lnTo>
                      <a:pt x="842925" y="117277"/>
                    </a:lnTo>
                    <a:lnTo>
                      <a:pt x="1092138" y="212564"/>
                    </a:lnTo>
                    <a:cubicBezTo>
                      <a:pt x="1090916" y="216229"/>
                      <a:pt x="1077784" y="247991"/>
                      <a:pt x="1052740" y="307851"/>
                    </a:cubicBezTo>
                    <a:cubicBezTo>
                      <a:pt x="1027697" y="367711"/>
                      <a:pt x="996851" y="433679"/>
                      <a:pt x="960202" y="505755"/>
                    </a:cubicBezTo>
                    <a:lnTo>
                      <a:pt x="996851" y="505755"/>
                    </a:lnTo>
                    <a:cubicBezTo>
                      <a:pt x="1000515" y="502090"/>
                      <a:pt x="1024337" y="452309"/>
                      <a:pt x="1068316" y="356411"/>
                    </a:cubicBezTo>
                    <a:cubicBezTo>
                      <a:pt x="1112295" y="260513"/>
                      <a:pt x="1149555" y="144153"/>
                      <a:pt x="1180095" y="7330"/>
                    </a:cubicBezTo>
                    <a:lnTo>
                      <a:pt x="1502606" y="43979"/>
                    </a:lnTo>
                    <a:cubicBezTo>
                      <a:pt x="1501384" y="46422"/>
                      <a:pt x="1494971" y="69022"/>
                      <a:pt x="1483365" y="111779"/>
                    </a:cubicBezTo>
                    <a:cubicBezTo>
                      <a:pt x="1471760" y="154536"/>
                      <a:pt x="1458627" y="202791"/>
                      <a:pt x="1443967" y="256542"/>
                    </a:cubicBezTo>
                    <a:lnTo>
                      <a:pt x="1825116" y="256542"/>
                    </a:lnTo>
                    <a:lnTo>
                      <a:pt x="1825116" y="608372"/>
                    </a:lnTo>
                    <a:lnTo>
                      <a:pt x="1744489" y="608372"/>
                    </a:lnTo>
                    <a:cubicBezTo>
                      <a:pt x="1744489" y="616924"/>
                      <a:pt x="1733189" y="687778"/>
                      <a:pt x="1710588" y="820936"/>
                    </a:cubicBezTo>
                    <a:cubicBezTo>
                      <a:pt x="1687988" y="954094"/>
                      <a:pt x="1647980" y="1098246"/>
                      <a:pt x="1590563" y="1253393"/>
                    </a:cubicBezTo>
                    <a:cubicBezTo>
                      <a:pt x="1591785" y="1259501"/>
                      <a:pt x="1618050" y="1286072"/>
                      <a:pt x="1669359" y="1333105"/>
                    </a:cubicBezTo>
                    <a:cubicBezTo>
                      <a:pt x="1720667" y="1380137"/>
                      <a:pt x="1782359" y="1417092"/>
                      <a:pt x="1854436" y="1443968"/>
                    </a:cubicBezTo>
                    <a:lnTo>
                      <a:pt x="1641872" y="1786635"/>
                    </a:lnTo>
                    <a:cubicBezTo>
                      <a:pt x="1646758" y="1797630"/>
                      <a:pt x="1556358" y="1722499"/>
                      <a:pt x="1370670" y="1561244"/>
                    </a:cubicBezTo>
                    <a:cubicBezTo>
                      <a:pt x="1365783" y="1564909"/>
                      <a:pt x="1328524" y="1593617"/>
                      <a:pt x="1258891" y="1647369"/>
                    </a:cubicBezTo>
                    <a:cubicBezTo>
                      <a:pt x="1189258" y="1701121"/>
                      <a:pt x="1114127" y="1752429"/>
                      <a:pt x="1033500" y="1801295"/>
                    </a:cubicBezTo>
                    <a:lnTo>
                      <a:pt x="813606" y="1531925"/>
                    </a:lnTo>
                    <a:cubicBezTo>
                      <a:pt x="819714" y="1531925"/>
                      <a:pt x="861250" y="1508103"/>
                      <a:pt x="938212" y="1460460"/>
                    </a:cubicBezTo>
                    <a:cubicBezTo>
                      <a:pt x="1015175" y="1412816"/>
                      <a:pt x="1088473" y="1346237"/>
                      <a:pt x="1158106" y="1260723"/>
                    </a:cubicBezTo>
                    <a:cubicBezTo>
                      <a:pt x="1153219" y="1266831"/>
                      <a:pt x="1111684" y="1159328"/>
                      <a:pt x="1033500" y="938212"/>
                    </a:cubicBezTo>
                    <a:lnTo>
                      <a:pt x="982191" y="1011510"/>
                    </a:lnTo>
                    <a:lnTo>
                      <a:pt x="901563" y="894600"/>
                    </a:lnTo>
                    <a:lnTo>
                      <a:pt x="901563" y="1055489"/>
                    </a:lnTo>
                    <a:lnTo>
                      <a:pt x="820936" y="1165436"/>
                    </a:lnTo>
                    <a:lnTo>
                      <a:pt x="1011510" y="1128787"/>
                    </a:lnTo>
                    <a:lnTo>
                      <a:pt x="1011510" y="1378000"/>
                    </a:lnTo>
                    <a:lnTo>
                      <a:pt x="740308" y="1421978"/>
                    </a:lnTo>
                    <a:lnTo>
                      <a:pt x="740308" y="1610720"/>
                    </a:lnTo>
                    <a:cubicBezTo>
                      <a:pt x="741530" y="1614385"/>
                      <a:pt x="737559" y="1633626"/>
                      <a:pt x="728397" y="1668442"/>
                    </a:cubicBezTo>
                    <a:cubicBezTo>
                      <a:pt x="719235" y="1703259"/>
                      <a:pt x="693886" y="1730440"/>
                      <a:pt x="652351" y="1749986"/>
                    </a:cubicBezTo>
                    <a:cubicBezTo>
                      <a:pt x="654794" y="1751208"/>
                      <a:pt x="628834" y="1757011"/>
                      <a:pt x="574472" y="1767394"/>
                    </a:cubicBezTo>
                    <a:cubicBezTo>
                      <a:pt x="520109" y="1777778"/>
                      <a:pt x="421462" y="1784192"/>
                      <a:pt x="278532" y="1786635"/>
                    </a:cubicBezTo>
                    <a:lnTo>
                      <a:pt x="190574" y="1546585"/>
                    </a:lnTo>
                    <a:cubicBezTo>
                      <a:pt x="196683" y="1547806"/>
                      <a:pt x="224780" y="1549028"/>
                      <a:pt x="274867" y="1550250"/>
                    </a:cubicBezTo>
                    <a:cubicBezTo>
                      <a:pt x="324954" y="1551471"/>
                      <a:pt x="360381" y="1550250"/>
                      <a:pt x="381149" y="1546585"/>
                    </a:cubicBezTo>
                    <a:cubicBezTo>
                      <a:pt x="393365" y="1551471"/>
                      <a:pt x="405581" y="1534368"/>
                      <a:pt x="417798" y="1495276"/>
                    </a:cubicBezTo>
                    <a:lnTo>
                      <a:pt x="417798" y="1465957"/>
                    </a:lnTo>
                    <a:lnTo>
                      <a:pt x="73298" y="1517266"/>
                    </a:lnTo>
                    <a:lnTo>
                      <a:pt x="43978" y="1268053"/>
                    </a:lnTo>
                    <a:lnTo>
                      <a:pt x="131936" y="1253393"/>
                    </a:lnTo>
                    <a:lnTo>
                      <a:pt x="0" y="974861"/>
                    </a:lnTo>
                    <a:cubicBezTo>
                      <a:pt x="4886" y="973640"/>
                      <a:pt x="41230" y="955621"/>
                      <a:pt x="109031" y="920804"/>
                    </a:cubicBezTo>
                    <a:cubicBezTo>
                      <a:pt x="176831" y="885988"/>
                      <a:pt x="243105" y="845369"/>
                      <a:pt x="307851" y="798947"/>
                    </a:cubicBezTo>
                    <a:lnTo>
                      <a:pt x="58638" y="798947"/>
                    </a:lnTo>
                    <a:lnTo>
                      <a:pt x="58638" y="505755"/>
                    </a:lnTo>
                    <a:lnTo>
                      <a:pt x="300521" y="505755"/>
                    </a:lnTo>
                    <a:lnTo>
                      <a:pt x="300521" y="454447"/>
                    </a:lnTo>
                    <a:lnTo>
                      <a:pt x="95287" y="454447"/>
                    </a:lnTo>
                    <a:lnTo>
                      <a:pt x="95287" y="153925"/>
                    </a:lnTo>
                    <a:lnTo>
                      <a:pt x="300521" y="153925"/>
                    </a:lnTo>
                    <a:close/>
                    <a:moveTo>
                      <a:pt x="2191606" y="0"/>
                    </a:moveTo>
                    <a:lnTo>
                      <a:pt x="2536105" y="0"/>
                    </a:lnTo>
                    <a:lnTo>
                      <a:pt x="2536105" y="271202"/>
                    </a:lnTo>
                    <a:lnTo>
                      <a:pt x="2734010" y="271202"/>
                    </a:lnTo>
                    <a:lnTo>
                      <a:pt x="2734010" y="630362"/>
                    </a:lnTo>
                    <a:lnTo>
                      <a:pt x="2558095" y="630362"/>
                    </a:lnTo>
                    <a:cubicBezTo>
                      <a:pt x="2555651" y="630362"/>
                      <a:pt x="2567868" y="645021"/>
                      <a:pt x="2594744" y="674340"/>
                    </a:cubicBezTo>
                    <a:cubicBezTo>
                      <a:pt x="2600852" y="680448"/>
                      <a:pt x="2631393" y="707935"/>
                      <a:pt x="2686366" y="756800"/>
                    </a:cubicBezTo>
                    <a:cubicBezTo>
                      <a:pt x="2741339" y="805666"/>
                      <a:pt x="2781653" y="841704"/>
                      <a:pt x="2807307" y="864915"/>
                    </a:cubicBezTo>
                    <a:lnTo>
                      <a:pt x="2638722" y="1187425"/>
                    </a:lnTo>
                    <a:cubicBezTo>
                      <a:pt x="2642387" y="1188647"/>
                      <a:pt x="2620398" y="1171544"/>
                      <a:pt x="2572754" y="1136117"/>
                    </a:cubicBezTo>
                    <a:cubicBezTo>
                      <a:pt x="2567868" y="1132452"/>
                      <a:pt x="2555651" y="1117792"/>
                      <a:pt x="2536105" y="1092138"/>
                    </a:cubicBezTo>
                    <a:lnTo>
                      <a:pt x="2536105" y="1341351"/>
                    </a:lnTo>
                    <a:cubicBezTo>
                      <a:pt x="2547100" y="1338907"/>
                      <a:pt x="2606655" y="1273856"/>
                      <a:pt x="2714769" y="1146195"/>
                    </a:cubicBezTo>
                    <a:cubicBezTo>
                      <a:pt x="2822883" y="1018535"/>
                      <a:pt x="2912368" y="846590"/>
                      <a:pt x="2983222" y="630362"/>
                    </a:cubicBezTo>
                    <a:lnTo>
                      <a:pt x="2770659" y="630362"/>
                    </a:lnTo>
                    <a:lnTo>
                      <a:pt x="2770659" y="278532"/>
                    </a:lnTo>
                    <a:lnTo>
                      <a:pt x="3166467" y="278532"/>
                    </a:lnTo>
                    <a:lnTo>
                      <a:pt x="3166467" y="0"/>
                    </a:lnTo>
                    <a:lnTo>
                      <a:pt x="3503637" y="0"/>
                    </a:lnTo>
                    <a:lnTo>
                      <a:pt x="3503637" y="271202"/>
                    </a:lnTo>
                    <a:lnTo>
                      <a:pt x="3686882" y="271202"/>
                    </a:lnTo>
                    <a:lnTo>
                      <a:pt x="3686882" y="630362"/>
                    </a:lnTo>
                    <a:lnTo>
                      <a:pt x="3503637" y="630362"/>
                    </a:lnTo>
                    <a:lnTo>
                      <a:pt x="3503637" y="1414649"/>
                    </a:lnTo>
                    <a:cubicBezTo>
                      <a:pt x="3504859" y="1426865"/>
                      <a:pt x="3502415" y="1476952"/>
                      <a:pt x="3496307" y="1564909"/>
                    </a:cubicBezTo>
                    <a:cubicBezTo>
                      <a:pt x="3490199" y="1652867"/>
                      <a:pt x="3468210" y="1712116"/>
                      <a:pt x="3430339" y="1742656"/>
                    </a:cubicBezTo>
                    <a:cubicBezTo>
                      <a:pt x="3436447" y="1745100"/>
                      <a:pt x="3413847" y="1754262"/>
                      <a:pt x="3362539" y="1770143"/>
                    </a:cubicBezTo>
                    <a:cubicBezTo>
                      <a:pt x="3311230" y="1786024"/>
                      <a:pt x="3192121" y="1793965"/>
                      <a:pt x="3005212" y="1793965"/>
                    </a:cubicBezTo>
                    <a:lnTo>
                      <a:pt x="2887935" y="1517266"/>
                    </a:lnTo>
                    <a:cubicBezTo>
                      <a:pt x="2884270" y="1522152"/>
                      <a:pt x="2864113" y="1543836"/>
                      <a:pt x="2827464" y="1582317"/>
                    </a:cubicBezTo>
                    <a:cubicBezTo>
                      <a:pt x="2790815" y="1620799"/>
                      <a:pt x="2759664" y="1649812"/>
                      <a:pt x="2734010" y="1669359"/>
                    </a:cubicBezTo>
                    <a:lnTo>
                      <a:pt x="2536105" y="1429308"/>
                    </a:lnTo>
                    <a:lnTo>
                      <a:pt x="2536105" y="1801295"/>
                    </a:lnTo>
                    <a:lnTo>
                      <a:pt x="2191606" y="1801295"/>
                    </a:lnTo>
                    <a:lnTo>
                      <a:pt x="2191606" y="1238734"/>
                    </a:lnTo>
                    <a:cubicBezTo>
                      <a:pt x="2189162" y="1244842"/>
                      <a:pt x="2172365" y="1271718"/>
                      <a:pt x="2141213" y="1319361"/>
                    </a:cubicBezTo>
                    <a:cubicBezTo>
                      <a:pt x="2110062" y="1367005"/>
                      <a:pt x="2075551" y="1406097"/>
                      <a:pt x="2037680" y="1436638"/>
                    </a:cubicBezTo>
                    <a:lnTo>
                      <a:pt x="1898414" y="1062819"/>
                    </a:lnTo>
                    <a:cubicBezTo>
                      <a:pt x="1903301" y="1059154"/>
                      <a:pt x="1936590" y="1015786"/>
                      <a:pt x="1998283" y="932715"/>
                    </a:cubicBezTo>
                    <a:cubicBezTo>
                      <a:pt x="2059975" y="849644"/>
                      <a:pt x="2119529" y="748860"/>
                      <a:pt x="2176946" y="630362"/>
                    </a:cubicBezTo>
                    <a:lnTo>
                      <a:pt x="1942393" y="630362"/>
                    </a:lnTo>
                    <a:lnTo>
                      <a:pt x="1942393" y="271202"/>
                    </a:lnTo>
                    <a:lnTo>
                      <a:pt x="2191606" y="271202"/>
                    </a:lnTo>
                    <a:close/>
                  </a:path>
                </a:pathLst>
              </a:custGeom>
              <a:solidFill>
                <a:srgbClr val="44A9DD"/>
              </a:solidFill>
              <a:ln w="31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21919" tIns="60959" rIns="121919" bIns="60959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solidFill>
                    <a:srgbClr val="FFFFFF"/>
                  </a:solidFill>
                </a:endParaRPr>
              </a:p>
            </p:txBody>
          </p:sp>
        </p:grpSp>
        <p:cxnSp>
          <p:nvCxnSpPr>
            <p:cNvPr id="65" name="直接连接符 64"/>
            <p:cNvCxnSpPr/>
            <p:nvPr userDrawn="1"/>
          </p:nvCxnSpPr>
          <p:spPr>
            <a:xfrm flipH="1">
              <a:off x="18061" y="99"/>
              <a:ext cx="0" cy="2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image" Target="../media/image2.jpe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microsoft.com/office/2007/relationships/media" Target="../media/media1.mp3" /><Relationship Id="rId5" Type="http://schemas.microsoft.com/office/2007/relationships/media" Target="../media/media1.mp3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3025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zh-CN"/>
              <a:t>《答谢中书书》</a:t>
            </a:r>
            <a:endParaRPr lang="zh-CN" altLang="zh-CN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4"/>
          <p:cNvSpPr txBox="1">
            <a:spLocks noChangeArrowheads="1"/>
          </p:cNvSpPr>
          <p:nvPr/>
        </p:nvSpPr>
        <p:spPr bwMode="auto">
          <a:xfrm>
            <a:off x="402007" y="1092103"/>
            <a:ext cx="7962792" cy="5311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3730" b="1">
                <a:latin typeface="楷体" panose="02010609060101010101" pitchFamily="49" charset="-122"/>
                <a:ea typeface="楷体" panose="02010609060101010101" pitchFamily="49" charset="-122"/>
              </a:rPr>
              <a:t>陶弘景</a:t>
            </a:r>
            <a:r>
              <a:rPr sz="3730">
                <a:latin typeface="楷体" panose="02010609060101010101" pitchFamily="49" charset="-122"/>
                <a:ea typeface="楷体" panose="02010609060101010101" pitchFamily="49" charset="-122"/>
              </a:rPr>
              <a:t>（456</a:t>
            </a:r>
            <a:r>
              <a:rPr lang="en-US" sz="3730">
                <a:latin typeface="楷体" panose="02010609060101010101" pitchFamily="49" charset="-122"/>
                <a:ea typeface="楷体" panose="02010609060101010101" pitchFamily="49" charset="-122"/>
              </a:rPr>
              <a:t>—</a:t>
            </a:r>
            <a:r>
              <a:rPr sz="3730">
                <a:latin typeface="楷体" panose="02010609060101010101" pitchFamily="49" charset="-122"/>
                <a:ea typeface="楷体" panose="02010609060101010101" pitchFamily="49" charset="-122"/>
              </a:rPr>
              <a:t>536），字</a:t>
            </a:r>
            <a:r>
              <a:rPr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通明</a:t>
            </a:r>
            <a:r>
              <a:rPr sz="3730">
                <a:latin typeface="楷体" panose="02010609060101010101" pitchFamily="49" charset="-122"/>
                <a:ea typeface="楷体" panose="02010609060101010101" pitchFamily="49" charset="-122"/>
              </a:rPr>
              <a:t>，号华阳隐居，南朝齐梁时道教思想家、医学家和文学家。早年游历访道时足迹遍及江浙的名山胜水，后退隐茅山。梁武帝礼聘而不出，便常以书信的形式询问他朝廷大事，时人称其为</a:t>
            </a:r>
            <a:r>
              <a:rPr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“山中宰相”</a:t>
            </a:r>
            <a:r>
              <a:rPr lang="zh-CN" sz="373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sz="373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4467" y="1537074"/>
            <a:ext cx="3009086" cy="3828667"/>
          </a:xfrm>
          <a:prstGeom prst="round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370019" y="386201"/>
            <a:ext cx="277296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走近作者</a:t>
            </a:r>
            <a:endParaRPr lang="zh-CN" altLang="en-US" sz="319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五边形 5"/>
          <p:cNvSpPr/>
          <p:nvPr/>
        </p:nvSpPr>
        <p:spPr>
          <a:xfrm>
            <a:off x="402007" y="386593"/>
            <a:ext cx="1967646" cy="530402"/>
          </a:xfrm>
          <a:prstGeom prst="homePlate">
            <a:avLst>
              <a:gd name="adj" fmla="val 42490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195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必备知识</a:t>
            </a:r>
            <a:endParaRPr kumimoji="0" lang="zh-CN" altLang="en-US" sz="3195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>
            <a:spLocks noChangeArrowheads="1"/>
          </p:cNvSpPr>
          <p:nvPr/>
        </p:nvSpPr>
        <p:spPr bwMode="auto">
          <a:xfrm>
            <a:off x="424340" y="842688"/>
            <a:ext cx="11343977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 fontAlgn="auto">
              <a:lnSpc>
                <a:spcPct val="140000"/>
              </a:lnSpc>
            </a:pP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谢中书即谢征（500</a:t>
            </a:r>
            <a:r>
              <a:rPr lang="en-US"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536），字玄度，南朝梁陈郡阳夏（今河南太康）人，曾任中书舍人，所以称之为谢中书。南北朝时，政局动荡，社会矛盾尖锐，不少文人隐居山林，从自然中寻求精神的解脱。因而他们在书信中常描山画水，表明自己所好，同时也是对友人的安慰。《答谢中书书》就是陶弘景隐居时回复谢中书的一封信。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369588" y="345561"/>
            <a:ext cx="235037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hangingPunct="0"/>
            <a:r>
              <a:rPr lang="zh-CN" altLang="en-US" sz="3195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创作背景</a:t>
            </a:r>
            <a:endParaRPr lang="zh-CN" altLang="en-US" sz="319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五边形 1"/>
          <p:cNvSpPr/>
          <p:nvPr/>
        </p:nvSpPr>
        <p:spPr>
          <a:xfrm>
            <a:off x="402007" y="386593"/>
            <a:ext cx="1967646" cy="530402"/>
          </a:xfrm>
          <a:prstGeom prst="homePlate">
            <a:avLst>
              <a:gd name="adj" fmla="val 42490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195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必备知识</a:t>
            </a:r>
            <a:endParaRPr kumimoji="0" lang="zh-CN" altLang="en-US" sz="3195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3" name="图片 2" descr="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155645" y="5241417"/>
            <a:ext cx="1761238" cy="17612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2369588" y="345561"/>
            <a:ext cx="235037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hangingPunct="0"/>
            <a:r>
              <a:rPr lang="zh-CN" altLang="en-US" sz="3195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文学常识</a:t>
            </a:r>
            <a:endParaRPr lang="zh-CN" altLang="en-US" sz="319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五边形 1"/>
          <p:cNvSpPr/>
          <p:nvPr/>
        </p:nvSpPr>
        <p:spPr>
          <a:xfrm>
            <a:off x="402007" y="386593"/>
            <a:ext cx="1967646" cy="530402"/>
          </a:xfrm>
          <a:prstGeom prst="homePlate">
            <a:avLst>
              <a:gd name="adj" fmla="val 42490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195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必备知识</a:t>
            </a:r>
            <a:endParaRPr kumimoji="0" lang="zh-CN" altLang="en-US" sz="3195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6932" y="679286"/>
            <a:ext cx="11397290" cy="5253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古代的“书”</a:t>
            </a:r>
            <a:endParaRPr lang="zh-CN" altLang="en-US" sz="373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“书”即书信，古人的书信又叫“尺牍</a:t>
            </a:r>
            <a:r>
              <a:rPr lang="zh-CN" altLang="en-US" sz="3730"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(dú)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”“信札</a:t>
            </a:r>
            <a:r>
              <a:rPr lang="zh-CN" altLang="en-US" sz="3730"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(zhá)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”，是一种应用性文体，多用来记事陈情。它的文学功能多种多样，可以</a:t>
            </a: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抒情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；可以</a:t>
            </a: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写景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，比如吴均的《与朱元思书》；可以写</a:t>
            </a: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私人化的事件和感情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；也可以</a:t>
            </a: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谈论政事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；还可以</a:t>
            </a: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勉励后学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；等等。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5" name="图片 4" descr="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536420" y="4988482"/>
            <a:ext cx="1869518" cy="18695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五边形 3"/>
          <p:cNvSpPr/>
          <p:nvPr/>
        </p:nvSpPr>
        <p:spPr>
          <a:xfrm>
            <a:off x="402007" y="386593"/>
            <a:ext cx="1967646" cy="530402"/>
          </a:xfrm>
          <a:prstGeom prst="homePlate">
            <a:avLst>
              <a:gd name="adj" fmla="val 42490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195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必记字词</a:t>
            </a:r>
            <a:endParaRPr kumimoji="0" lang="zh-CN" altLang="en-US" sz="3195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02007" y="916994"/>
            <a:ext cx="11322848" cy="45669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60000"/>
              </a:lnSpc>
            </a:pPr>
            <a:r>
              <a:rPr lang="zh-CN" sz="3730"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古今异义</a:t>
            </a:r>
            <a:endParaRPr alt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>
              <a:lnSpc>
                <a:spcPct val="160000"/>
              </a:lnSpc>
            </a:pP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晓雾将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歇</a:t>
            </a:r>
            <a:r>
              <a:rPr 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（古义：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消散。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今义：休息）</a:t>
            </a:r>
            <a:endParaRPr lang="en-US" altLang="zh-CN" sz="373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0">
              <a:lnSpc>
                <a:spcPct val="160000"/>
              </a:lnSpc>
            </a:pP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夕日欲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颓</a:t>
            </a:r>
            <a:r>
              <a:rPr lang="en-US" sz="37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（古义：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坠落。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今义：精神萎靡）</a:t>
            </a:r>
            <a:endParaRPr alt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altLang="zh-CN" sz="3730">
                <a:latin typeface="黑体" panose="02010609060101010101" charset="-122"/>
                <a:ea typeface="黑体" panose="02010609060101010101" charset="-122"/>
                <a:sym typeface="+mn-ea"/>
              </a:rPr>
              <a:t>词类活用</a:t>
            </a:r>
            <a:endParaRPr altLang="zh-CN" sz="373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五色交</a:t>
            </a:r>
            <a:r>
              <a:rPr 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辉</a:t>
            </a:r>
            <a:r>
              <a:rPr 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 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</a:t>
            </a:r>
            <a:r>
              <a:rPr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名词用作动词，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辉映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)</a:t>
            </a:r>
            <a:endParaRPr lang="zh-CN" altLang="en-US" sz="373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 descr="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9690" y="4507991"/>
            <a:ext cx="2108072" cy="210807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82551" y="467802"/>
            <a:ext cx="11258557" cy="49688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</a:pPr>
            <a:r>
              <a:rPr lang="zh-CN" sz="3730"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一词多义</a:t>
            </a:r>
            <a:endParaRPr alt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>
              <a:lnSpc>
                <a:spcPct val="180000"/>
              </a:lnSpc>
            </a:pPr>
            <a:r>
              <a:rPr 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夕日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欲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颓(将要) </a:t>
            </a:r>
            <a:endParaRPr alt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>
              <a:lnSpc>
                <a:spcPct val="180000"/>
              </a:lnSpc>
            </a:pP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实是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欲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界之仙都(欲望)</a:t>
            </a:r>
            <a:endParaRPr alt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>
              <a:lnSpc>
                <a:spcPct val="180000"/>
              </a:lnSpc>
            </a:pPr>
            <a:r>
              <a:rPr lang="en-US" sz="373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自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康乐以来(从)</a:t>
            </a:r>
            <a:endParaRPr alt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>
              <a:lnSpc>
                <a:spcPct val="180000"/>
              </a:lnSpc>
            </a:pP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</a:t>
            </a:r>
            <a:r>
              <a:rPr alt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自</a:t>
            </a:r>
            <a:r>
              <a:rPr alt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非亭午夜分(如果)</a:t>
            </a:r>
            <a:endParaRPr lang="zh-CN" altLang="en-US" sz="3730" b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82551" y="2014173"/>
            <a:ext cx="837476" cy="664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</a:rPr>
              <a:t>欲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1072834" y="1833142"/>
            <a:ext cx="230094" cy="1224915"/>
          </a:xfrm>
          <a:prstGeom prst="leftBrac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" name="左大括号 4"/>
          <p:cNvSpPr/>
          <p:nvPr/>
        </p:nvSpPr>
        <p:spPr>
          <a:xfrm>
            <a:off x="1072834" y="3931909"/>
            <a:ext cx="230094" cy="1224915"/>
          </a:xfrm>
          <a:prstGeom prst="leftBrac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6" name="文本框 5"/>
          <p:cNvSpPr txBox="1"/>
          <p:nvPr/>
        </p:nvSpPr>
        <p:spPr>
          <a:xfrm>
            <a:off x="382551" y="4196687"/>
            <a:ext cx="837476" cy="664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</a:rPr>
              <a:t>自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7" name="图片 6" descr="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6019" y="1833142"/>
            <a:ext cx="4166233" cy="416623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402127" y="1035844"/>
            <a:ext cx="11273488" cy="2672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Clr>
                <a:srgbClr val="954F72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3730">
                <a:solidFill>
                  <a:prstClr val="black"/>
                </a:solidFill>
                <a:latin typeface="Times New Roman" panose="02020603050405020304" charset="0"/>
                <a:ea typeface="楷体" panose="02010609060101010101" pitchFamily="49" charset="-122"/>
              </a:rPr>
              <a:t>认真阅读课文，结合课下注释，疏通文意。记录疑难问题，将自主学习没有解决的问题记录下来，用于探究研读时解决。</a:t>
            </a:r>
            <a:endParaRPr lang="zh-CN" altLang="en-US" sz="3730">
              <a:solidFill>
                <a:prstClr val="black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2" name="Rectangle 4"/>
          <p:cNvSpPr>
            <a:spLocks noChangeArrowheads="1"/>
          </p:cNvSpPr>
          <p:nvPr/>
        </p:nvSpPr>
        <p:spPr bwMode="auto">
          <a:xfrm>
            <a:off x="573732" y="4128441"/>
            <a:ext cx="10441383" cy="1812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Clr>
                <a:srgbClr val="954F72"/>
              </a:buClr>
              <a:buSzPct val="60000"/>
              <a:buFont typeface="Wingdings" panose="05000000000000000000" pitchFamily="2" charset="2"/>
              <a:buNone/>
            </a:pPr>
            <a:r>
              <a:rPr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1.圈出自己不懂的字词。</a:t>
            </a:r>
            <a:endParaRPr sz="373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buClr>
                <a:srgbClr val="954F72"/>
              </a:buClr>
              <a:buSzPct val="60000"/>
              <a:buFont typeface="Wingdings" panose="05000000000000000000" pitchFamily="2" charset="2"/>
              <a:buNone/>
            </a:pPr>
            <a:r>
              <a:rPr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2.标记出有疑问的地方，在旁边批注问题。</a:t>
            </a:r>
            <a:endParaRPr sz="373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369588" y="345561"/>
            <a:ext cx="235037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hangingPunct="0"/>
            <a:r>
              <a:rPr lang="zh-CN" altLang="en-US" sz="3195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自主学习</a:t>
            </a:r>
            <a:endParaRPr lang="zh-CN" altLang="en-US" sz="319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五边形 5"/>
          <p:cNvSpPr/>
          <p:nvPr/>
        </p:nvSpPr>
        <p:spPr>
          <a:xfrm>
            <a:off x="402007" y="386593"/>
            <a:ext cx="1967646" cy="530402"/>
          </a:xfrm>
          <a:prstGeom prst="homePlate">
            <a:avLst>
              <a:gd name="adj" fmla="val 42490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195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初读课文</a:t>
            </a:r>
            <a:endParaRPr kumimoji="0" lang="zh-CN" altLang="en-US" sz="3195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9" name="图片 8" descr="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9690" y="4518142"/>
            <a:ext cx="2108072" cy="2108072"/>
          </a:xfrm>
          <a:prstGeom prst="rect">
            <a:avLst/>
          </a:prstGeom>
        </p:spPr>
      </p:pic>
      <p:pic>
        <p:nvPicPr>
          <p:cNvPr id="3" name="11.短文二篇——答谢中书书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5766085" y="3098662"/>
            <a:ext cx="659830" cy="65983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1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02007" y="1733322"/>
            <a:ext cx="11119824" cy="2719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山川之美，古来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共谈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。高峰入云，清流见底。两岸石壁，五色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交辉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。青林翠竹，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四时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俱备。</a:t>
            </a:r>
            <a:endParaRPr lang="zh-CN" altLang="en-US" sz="427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圆角矩形标注 2"/>
          <p:cNvSpPr/>
          <p:nvPr/>
        </p:nvSpPr>
        <p:spPr>
          <a:xfrm>
            <a:off x="7214683" y="4547972"/>
            <a:ext cx="1341134" cy="746768"/>
          </a:xfrm>
          <a:prstGeom prst="wedgeRoundRectCallout">
            <a:avLst>
              <a:gd name="adj1" fmla="val 68118"/>
              <a:gd name="adj2" fmla="val -104864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四季</a:t>
            </a:r>
            <a:endParaRPr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圆角矩形标注 9"/>
          <p:cNvSpPr/>
          <p:nvPr/>
        </p:nvSpPr>
        <p:spPr>
          <a:xfrm>
            <a:off x="3632175" y="1270365"/>
            <a:ext cx="2264857" cy="863610"/>
          </a:xfrm>
          <a:prstGeom prst="wedgeRoundRectCallout">
            <a:avLst>
              <a:gd name="adj1" fmla="val 13777"/>
              <a:gd name="adj2" fmla="val 77758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共同谈论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1" name="圆角矩形标注 10"/>
          <p:cNvSpPr/>
          <p:nvPr/>
        </p:nvSpPr>
        <p:spPr>
          <a:xfrm>
            <a:off x="3479773" y="4489500"/>
            <a:ext cx="2264857" cy="863610"/>
          </a:xfrm>
          <a:prstGeom prst="wedgeRoundRectCallout">
            <a:avLst>
              <a:gd name="adj1" fmla="val 21589"/>
              <a:gd name="adj2" fmla="val -82338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交相辉映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369588" y="345561"/>
            <a:ext cx="235037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 hangingPunct="0"/>
            <a:r>
              <a:rPr lang="zh-CN" altLang="en-US" sz="3195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疏通文意</a:t>
            </a:r>
            <a:endParaRPr lang="zh-CN" altLang="en-US" sz="319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五边形 6"/>
          <p:cNvSpPr/>
          <p:nvPr/>
        </p:nvSpPr>
        <p:spPr>
          <a:xfrm>
            <a:off x="402007" y="386593"/>
            <a:ext cx="1967646" cy="530402"/>
          </a:xfrm>
          <a:prstGeom prst="homePlate">
            <a:avLst>
              <a:gd name="adj" fmla="val 42490"/>
            </a:avLst>
          </a:prstGeom>
          <a:solidFill>
            <a:srgbClr val="FFFFFF"/>
          </a:solidFill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195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初读课文</a:t>
            </a:r>
            <a:endParaRPr kumimoji="0" lang="zh-CN" altLang="en-US" sz="3195" b="1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5" name="图片 4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9714" y="4582433"/>
            <a:ext cx="1840756" cy="184075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410467" y="900075"/>
            <a:ext cx="11436204" cy="5019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50000"/>
              </a:lnSpc>
            </a:pP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晓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雾将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歇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，猿鸟乱鸣；夕日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欲颓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沉鳞竞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跃。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实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是欲界之仙都。自康乐以来，未复有能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与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其</a:t>
            </a:r>
            <a:r>
              <a:rPr lang="zh-CN" altLang="en-US" sz="4270">
                <a:solidFill>
                  <a:srgbClr val="C00000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奇</a:t>
            </a:r>
            <a:r>
              <a:rPr lang="zh-CN" altLang="en-US" sz="427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者。</a:t>
            </a:r>
            <a:endParaRPr lang="zh-CN" altLang="en-US" sz="427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9431" name="圆角矩形标注 59430"/>
          <p:cNvSpPr/>
          <p:nvPr/>
        </p:nvSpPr>
        <p:spPr>
          <a:xfrm>
            <a:off x="5462394" y="824787"/>
            <a:ext cx="1333195" cy="642065"/>
          </a:xfrm>
          <a:prstGeom prst="wedgeRoundRectCallout">
            <a:avLst>
              <a:gd name="adj1" fmla="val 81979"/>
              <a:gd name="adj2" fmla="val 112582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将要</a:t>
            </a:r>
            <a:endParaRPr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圆角矩形标注 4"/>
          <p:cNvSpPr/>
          <p:nvPr/>
        </p:nvSpPr>
        <p:spPr>
          <a:xfrm>
            <a:off x="410467" y="807869"/>
            <a:ext cx="3448034" cy="675903"/>
          </a:xfrm>
          <a:prstGeom prst="wedgeRoundRectCallout">
            <a:avLst>
              <a:gd name="adj1" fmla="val -35058"/>
              <a:gd name="adj2" fmla="val 95181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天明，天刚亮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6" name="圆角矩形标注 5"/>
          <p:cNvSpPr/>
          <p:nvPr/>
        </p:nvSpPr>
        <p:spPr>
          <a:xfrm>
            <a:off x="2420410" y="2659622"/>
            <a:ext cx="1438091" cy="675903"/>
          </a:xfrm>
          <a:prstGeom prst="wedgeRoundRectCallout">
            <a:avLst>
              <a:gd name="adj1" fmla="val -38470"/>
              <a:gd name="adj2" fmla="val -93804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消散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7" name="圆角矩形标注 6"/>
          <p:cNvSpPr/>
          <p:nvPr/>
        </p:nvSpPr>
        <p:spPr>
          <a:xfrm>
            <a:off x="7186411" y="831555"/>
            <a:ext cx="1333195" cy="642065"/>
          </a:xfrm>
          <a:prstGeom prst="wedgeRoundRectCallout">
            <a:avLst>
              <a:gd name="adj1" fmla="val 9200"/>
              <a:gd name="adj2" fmla="val 99538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坠落</a:t>
            </a:r>
            <a:endParaRPr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圆角矩形标注 18"/>
          <p:cNvSpPr/>
          <p:nvPr/>
        </p:nvSpPr>
        <p:spPr>
          <a:xfrm>
            <a:off x="8865593" y="829017"/>
            <a:ext cx="2857570" cy="642065"/>
          </a:xfrm>
          <a:prstGeom prst="wedgeRoundRectCallout">
            <a:avLst>
              <a:gd name="adj1" fmla="val -8940"/>
              <a:gd name="adj2" fmla="val 93741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争着，争相</a:t>
            </a:r>
            <a:endParaRPr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" name="圆角矩形标注 19"/>
          <p:cNvSpPr/>
          <p:nvPr/>
        </p:nvSpPr>
        <p:spPr>
          <a:xfrm>
            <a:off x="716695" y="2580104"/>
            <a:ext cx="1333195" cy="642065"/>
          </a:xfrm>
          <a:prstGeom prst="wedgeRoundRectCallout">
            <a:avLst>
              <a:gd name="adj1" fmla="val -37246"/>
              <a:gd name="adj2" fmla="val 75032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实在</a:t>
            </a:r>
            <a:endParaRPr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" name="圆角矩形标注 20"/>
          <p:cNvSpPr/>
          <p:nvPr/>
        </p:nvSpPr>
        <p:spPr>
          <a:xfrm>
            <a:off x="4213793" y="4266053"/>
            <a:ext cx="7277584" cy="582004"/>
          </a:xfrm>
          <a:prstGeom prst="wedgeRoundRectCallout">
            <a:avLst>
              <a:gd name="adj1" fmla="val 37364"/>
              <a:gd name="adj2" fmla="val -90552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参与。这里指</a:t>
            </a:r>
            <a:r>
              <a:rPr lang="en-US" altLang="zh-CN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欣赏</a:t>
            </a:r>
            <a:r>
              <a:rPr lang="en-US" altLang="zh-CN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”“</a:t>
            </a:r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领悟</a:t>
            </a:r>
            <a:r>
              <a:rPr lang="en-US" altLang="zh-CN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2" name="圆角矩形标注 21"/>
          <p:cNvSpPr/>
          <p:nvPr/>
        </p:nvSpPr>
        <p:spPr>
          <a:xfrm>
            <a:off x="445996" y="4235600"/>
            <a:ext cx="2851649" cy="642065"/>
          </a:xfrm>
          <a:prstGeom prst="wedgeRoundRectCallout">
            <a:avLst>
              <a:gd name="adj1" fmla="val -35464"/>
              <a:gd name="adj2" fmla="val 70685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zh-CN" altLang="en-US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奇丽的景色</a:t>
            </a:r>
            <a:endParaRPr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圆角矩形标注 1"/>
          <p:cNvSpPr/>
          <p:nvPr/>
        </p:nvSpPr>
        <p:spPr>
          <a:xfrm>
            <a:off x="6913174" y="2659622"/>
            <a:ext cx="3301687" cy="675903"/>
          </a:xfrm>
          <a:prstGeom prst="wedgeRoundRectCallout">
            <a:avLst>
              <a:gd name="adj1" fmla="val 12234"/>
              <a:gd name="adj2" fmla="val -95556"/>
              <a:gd name="adj3" fmla="val 16667"/>
            </a:avLst>
          </a:prstGeom>
          <a:solidFill>
            <a:schemeClr val="bg1"/>
          </a:solidFill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水中潜游的鱼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3" name="图片 2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6217" y="5009631"/>
            <a:ext cx="1606432" cy="160643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9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431" grpId="0"/>
      <p:bldP spid="5" grpId="1"/>
      <p:bldP spid="6" grpId="0"/>
      <p:bldP spid="7" grpId="0"/>
      <p:bldP spid="19" grpId="0"/>
      <p:bldP spid="20" grpId="0"/>
      <p:bldP spid="21" grpId="0"/>
      <p:bldP spid="22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13184" y="436503"/>
            <a:ext cx="11591010" cy="2062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4265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山川之美，古来共谈。高峰入云，清流见底。两岸石壁，五色交辉。青林翠竹，四时俱备。</a:t>
            </a:r>
            <a:endParaRPr lang="zh-CN" altLang="en-US" sz="4265">
              <a:solidFill>
                <a:schemeClr val="tx1"/>
              </a:solidFill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45996" y="2325477"/>
            <a:ext cx="11300008" cy="3533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译文</a:t>
            </a:r>
            <a:r>
              <a:rPr lang="en-US" altLang="zh-CN" sz="373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:</a:t>
            </a: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山川（景色）的美丽，自古以来就是文人雅士共同谈论、赞叹的。巍峨的山峰耸入云端，明净的溪流清澈见底。两岸的石壁色彩斑斓，交相辉映。青葱的树木，翠绿的竹丛，四季都有</a:t>
            </a:r>
            <a:r>
              <a:rPr lang="en-US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  <a:endParaRPr lang="en-US" altLang="en-US" sz="373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 descr="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375692" y="4603582"/>
            <a:ext cx="2588563" cy="258856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https://d.book118.com/726033025133010042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2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楷体</vt:lpstr>
      <vt:lpstr>Calibri Light</vt:lpstr>
      <vt:lpstr>黑体</vt:lpstr>
      <vt:lpstr>Times New Roman</vt:lpstr>
      <vt:lpstr>Office Theme</vt:lpstr>
      <vt:lpstr>《答谢中书书》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2024-09-10T01:47:54.751</cp:lastPrinted>
  <dcterms:created xsi:type="dcterms:W3CDTF">2024-09-09T17:47:54Z</dcterms:created>
  <dcterms:modified xsi:type="dcterms:W3CDTF">2024-09-09T17:47:56Z</dcterms:modified>
</cp:coreProperties>
</file>