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25F99-1FF0-434C-8304-54399539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2E6AC-856D-4E6B-9DB6-5A8BBF0EF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0C6F0-D066-4542-A66B-C20C3E1E6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BFA61-8C83-4485-BC6E-5A35BF80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D1D63-2852-407E-8C44-7E1A959F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63B20-4E9E-4753-A506-BC0F93FD3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C6D5B-7DF1-4E2D-B6AA-DEAA2E170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EA985-97B1-4C87-AB26-806C32C8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57ABB-7166-40D1-91ED-CF8AE381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C8140-AF27-4451-9231-31E92F93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78971-C1BB-4B2D-9E41-5A98C8E8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313210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高血压饮食指导健康宣教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高血压饮食原则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高血压饮食指导方案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高血压健康宣教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高血压饮食指导实践与案例分享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92" r="1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高血压是一种常见的慢性疾病，指在静息状态下动脉收缩压和/或舒张压增高，通常伴有心、脑、肾等器官的功能性或器质性改变。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高血压可分为原发性高血压和继发性高血压，其中原发性高血压占95%以上，病因不明，与遗传、饮食、生活习惯等因素有关；继发性高血压则是由其他疾病引起的血压升高，如肾脏疾病、内分泌疾病等。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高血压的病因复杂，主要包括遗传、年龄、性别、饮食、生活习惯、药物及社会心理因素等。其中，不良的饮食习惯和生活方式是导致高血压的主要原因之一。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高血压的症状因人而异，早期可能无明显症状，或仅出现轻微的头痛、头晕、心悸等症状。随着病情的发展，可出现严重的头痛、呕吐、心绞痛、肾功能不全等症状。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高血压的病因与症状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高血压可导致多种严重的并发症，如脑卒中、冠心病、心力衰竭、肾功能不全等，严重影响患者的生活质量和寿命。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预防高血压的措施包括合理饮食、适量运动、控制体重、限制饮酒、减少精神压力等。同时，定期检测血压也是及早发现高血压的关键。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高血压的危害与预防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高血压饮食原则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03" r="242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控制每日总热量摄入，保持摄入与消耗平衡，避免肥胖和超重，降低高血压风险。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根据个人情况和活动量，制定合理的每日热量摄入计划，避免过多摄入高热量食物，如油炸食品、甜饮料等。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减少钠盐摄入，控制每日钠盐摄入量在6克以下，降低高血压患者的血压水平。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避免食用高钠食品，如腌制品、咸鱼、咸菜等，烹饪时少放盐，使用低钠盐、低钠酱油等代替品。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限制钠盐摄入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适量摄入优质蛋白质，如鱼、瘦肉、豆类等，有助于维持肌肉和代谢功能。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根据个人情况适量摄入蛋白质，避免过量摄入动物性蛋白质，适当增加植物性蛋白质的摄入。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增加富含钾、镁、钙等微量元素的食物摄入，有助于降低血压和维护心血管健康。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多食用富含钾的水果和蔬菜，如香蕉、土豆、蘑菇等；适量摄入富含镁的食物，如全谷类、豆类、坚果等；增加富含钙的食物，如牛奶、豆腐等。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增加钾、镁、钙等微量元素摄入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保持合理的膳食结构，多样化饮食，避免偏食或挑食，养成良好的饮食习惯。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遵循平衡膳食的原则，适量摄入各类食物，包括蔬菜、水果、全谷类、低脂肪乳制品、瘦肉、鱼类等；避免暴饮暴食和过度饮酒；保持定时定量的饮食习惯。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合理膳食结构与饮食习惯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高血压饮食指导方案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https://d.book118.com/726033132100010042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2024-09-09T16:58:44.213</cp:lastPrinted>
  <dcterms:created xsi:type="dcterms:W3CDTF">2024-09-09T08:58:44Z</dcterms:created>
  <dcterms:modified xsi:type="dcterms:W3CDTF">2024-09-09T08:58:46Z</dcterms:modified>
</cp:coreProperties>
</file>