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8AD4C9-4F27-430A-965F-A1FD006EEF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5D1B0A-D92D-48CE-94E7-1A2E48585D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A04019-6019-405B-9D56-9960C2585D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10F183-0728-4132-9A77-FD90FEC27D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22EABE2-0FA8-4A6B-B5FE-33C3009657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2A572BF-4F5B-4C66-B45D-D8229AD5A5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144110E-078D-4274-8140-CDC158432A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C241AF-5180-46B0-824E-0D3E80AB34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91A51D-2961-4B40-B176-B6B3A04A2E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A4F410-3874-4C54-B980-DB76118EED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95F360-485F-4091-A332-A71AA5B773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26034021144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培养朗读的可行性方案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朗读的益处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朗读的可行性方案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实施步骤和措施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预期成果和影响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6746" b="674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765" b="2765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3040" b="304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提高学生朗读能力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通过实施朗读培养方案，帮助学生掌握正确的朗读技巧和方法，提高朗读的准确性和流畅性。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培养学生阅读兴趣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通过朗读活动，引导学生感受阅读的乐趣，激发学生的阅读兴趣，培养学生的阅读习惯。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促进学生全面发展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425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朗读不仅是一种语言技能，还有助于提高学生的理解能力、表达能力、思维能力和审美能力，促进学生的全面发展。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667" r="13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提高语言能力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增强理解能力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培养审美情趣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促进思维发展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朗读的重要性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朗读能够帮助学生掌握正确的语音、语调和语速，提高口语表达能力。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朗读能够让学生感受到语言文字的美感和韵律感，提高学生的审美情趣和文学素养。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通过朗读，学生可以更好地理解文本内容，把握文章结构和逻辑关系。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朗读过程中的停顿、重音和语调变化有助于激发学生的思维活动，提高学生的思维能力和创造力。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学生的朗读能力存在较大的差异，部分学生能够达到较高的朗读水平，而部分学生则存在较大的困难。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部分学生由于对朗读缺乏兴趣或自信，不愿意主动参与朗读活动，影响了朗读能力的提高。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学生朗读能力现状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缺乏朗读兴趣和自信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朗读水平参差不齐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001" r="3200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目前的朗读教学多采用传统的教师范读、学生跟读的方式，缺乏多样性和互动性，难以激发学生的学习兴趣。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教学方法单一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由于学生朗读能力的差异，统一的教学内容和方式难以满足不同学生的需求，导致部分学生无法得到有效的提高。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缺乏个性化教学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朗读教学现状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教师专业素养有待提高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部分教师由于缺乏专业的朗读素养和教学技能，难以有效地指导学生提高朗读能力。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缺乏有效的评估机制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目前缺乏有效的朗读评估机制，难以对学生的朗读能力进行准确、全面的评价，不利于教学改进和学生提高。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学生朗读兴趣不高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由于教学方法单一和缺乏个性化教学，导致学生对朗读缺乏兴趣，难以积极参与。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存在的问题和挑战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朗读的益处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通过朗读，学生可以将书面语言转化为口头语言，从而更深入地理解文本内容。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加深文本理解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增强记忆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培养分析能力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083" r="150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朗读有助于加深学生对文本的记忆，提高阅读效率。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朗读过程中，学生需要分析文本的结构、语言和情感等方面，从而提高阅读分析能力。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提高阅读理解能力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朗读可以帮助学生接触到更多的词汇和表达方式，从而丰富他们的语言表达能力。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丰富词汇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通过朗读，学生可以练习发音、语调和语速等口语技能，提高口语水平。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提高口语水平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朗读可以让学生更自信地表达自己的想法和观点，增强自信心。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增强自信心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增强语言表达能力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朗读可以让学生感受到语言的节奏和韵律，从而培养他们的语言节奏感。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培养语言节奏感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通过朗读优美的文学作品，学生可以感受到语言的美感和魅力，提高审美能力。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提高审美能力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朗读可以让学生接触到更多的文化知识和思想，从而增强他们的文化素养。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增强文化素养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培养语感和美感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朗读的可行性方案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https://d.book118.com/726034021144010051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2024-09-17T13:01:23.147</cp:lastPrinted>
  <dcterms:created xsi:type="dcterms:W3CDTF">2024-09-17T05:01:23Z</dcterms:created>
  <dcterms:modified xsi:type="dcterms:W3CDTF">2024-09-17T05:01:25Z</dcterms:modified>
</cp:coreProperties>
</file>