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4B6C7-B745-4E5A-9AC2-558A39B3E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20A1F-24DF-4AB5-A923-1E1B3049D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35ACF-34F5-4127-A9C2-6C2EAF1DE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22F25-9EB1-4D11-8E4A-495BA25BE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154463-57E0-416A-A539-2C568C8D7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A91B27-F2D2-48AC-A762-64F80BF7F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2C9994-CC54-40C4-BF31-BCC26C730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6F066-DAAA-482B-985C-EE8F8636C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A5A0C-8D61-44D5-8A68-323118AD3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19979-CD5C-475A-9C6D-B23C3166D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0B9AE-3F3D-476E-A8D9-09D54337D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35121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心理健康教育手语舞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手语舞的起源和发展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心理健康教育的意义和目标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手语舞在心理健康教育中的作用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手语舞的实践与操作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心理健康教育手语舞是一种创新的教育方式，旨在提高学生对心理健康的认识，增强他们的心理素质，促进他们的身心健康。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随着社会的发展，心理健康问题日益受到关注。然而，传统的心理健康教育方式往往枯燥无味，难以吸引学生的兴趣。因此，需要一种新颖、有趣的方式来普及心理健康教育。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心理健康教育手语舞是一种将手语和舞蹈结合的艺术形式，通过手语和舞蹈的结合来表达和传递心理健康教育的信息。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语舞通过手势和肢体语言的表达，将心理健康教育的知识、理念和情感传递给学生。这种教育方式不仅具有观赏性，而且能够让学生在轻松愉快的氛围中接受心理健康教育，提高他们的心理素质和自我认知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定义和概念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手语舞的起源和发展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手语舞起源于20世纪中叶，最初由聋人群体自发创造，用于表达情感和传递信息。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手语舞起源于美国，后来逐渐传播到世界各地。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随着社会的发展，聋人群体对于自我表达和沟通交流的需求日益增加，手语作为一种有效的沟通方式逐渐受到重视。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手语舞的起源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手语舞在初期发展阶段，主要是在聋人群体内部进行传播和推广，用于促进聋人之间的交流和理解。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初期发展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随着社会对于聋人群体关注度的提高，手语舞逐渐进入公众视野，得到了更广泛的传播和应用。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现代手语舞在传统手语的基础上，融入了更多的艺术元素和创意，形成了更加丰富多样的表现形式。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手语舞的发展历程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手语舞的传播途径主要包括学校、聋人协会、社会公益组织等，这些机构通过培训和演出等方式推广手语舞。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手语舞不仅在聋人群体中有广泛应用，也逐渐被应用于心理健康教育和特殊教育等领域，帮助更多的人了解和掌握手语舞这一独特的沟通方式。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随着社会的发展和人们对于多元文化理解的加深，手语舞有望在未来得到更广泛的传播和应用，成为促进人们沟通交流的重要手段之一。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手语舞的传播和应用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心理健康教育的意义和目标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心理健康教育可以帮助个体了解心理健康的重要性，掌握心理调适的方法，从而促进身心的健康发展。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促进个体身心健康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心理健康教育可以帮助个体更好地适应社会环境，增强应对压力和挫折的能力，减少心理问题的发生。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提高社会适应能力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心理健康教育可以预防和减少心理障碍的发生，如抑郁症、焦虑症等，提高个体的生活质量。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预防心理障碍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心理健康教育的意义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心理健康教育的目标是提高个体的心理素质，包括自我认知、情绪管理、压力应对等方面的能力。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心理健康教育鼓励个体保持积极向上的心态，培养乐观、自信、坚韧等品质，提高幸福感和满足感。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促进积极心态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心理健康教育的目标是帮助个体建立良好的人际关系，增强沟通能力和合作精神，促进社会和谐发展。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建立良好人际关系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心理健康教育的目标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手语舞在心理健康教育中的作用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手语舞提供了一种非言语的沟通方式，有助于个体表达内心情感，增强情绪管理能力。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4" r="1589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提升情绪表达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通过手语舞的创作和表演，个体可以更深入地探索自我，增强自我认知和自我接纳。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促进自我认知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手语舞作为一种艺术表达形式，有助于释放压力，放松身心，提高心理韧性。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缓解压力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手语舞对心理健康的积极影响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https://d.book118.com/726035121002010100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2024-09-23T17:59:20.698</cp:lastPrinted>
  <dcterms:created xsi:type="dcterms:W3CDTF">2024-09-23T09:59:20Z</dcterms:created>
  <dcterms:modified xsi:type="dcterms:W3CDTF">2024-09-23T09:59:22Z</dcterms:modified>
</cp:coreProperties>
</file>