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9E67B-4489-42E0-9E1D-53B68294D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34F7D-CB48-4034-A2FB-3D004D924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98C2C-FFAE-4495-BAC8-3B3E472F4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FF3A2-C6DC-4841-B97B-4425C7255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F2EFFA-4DEE-4821-8147-9ACF3585F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7569F1-84BC-41C4-A549-1458B8274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CA8E95-B028-4928-AD55-2FCF57F70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51EA3-84EE-4044-ACC8-3B473CC38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CF7D7-166C-45ED-AEC5-73047F67C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8A0F0-65FF-4A4E-8744-310B185E3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EFE8D-19DC-4AC2-81BC-5A0C9863C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3523523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项目管理之开发里程碑目标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开发里程碑目标设定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开发里程碑目标实施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开发里程碑目标评估与调整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项目管理工具在开发里程碑目标中的应用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提升项目成功率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通过设定明确的里程碑目标，确保项目团队在关键阶段达成预定目标，从而提高项目成功率。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加强项目监控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里程碑目标有助于项目干系人更好地监控项目进展，确保项目按计划进行。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明确的里程碑目标可以使项目团队成员更加明确各自的责任和任务，提高团队协作效率。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里程碑目标是项目进展的重要衡量标准，有助于项目团队及时发现问题并采取相应措施。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衡量项目进展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通过分析里程碑目标的达成情况，可以预测项目中可能存在的风险，以便提前制定应对措施。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预测项目风险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达成里程碑目标可以给项目团队成员带来成就感，从而激发团队成员的积极性和工作热情。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激励团队成员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里程碑目标可以作为项目团队内部和干系人之间沟通的重要基础，有助于提高沟通效率和准确性。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促进项目沟通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里程碑目标的意义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随着技术的不断发展和市场需求的变化，本项目所在领域的发展趋势和前景。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公司战略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本项目与公司整体战略的关系，以及项目成功对公司未来发展的重要性。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前期工作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项目启动前已经进行的相关工作和成果，以及这些工作对项目后续发展的影响。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项目团队在项目实施过程中需要培养和提升的能力和素质，如团队协作、沟通能力等。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项目完成后预期实现的业务成果和效益，如市场份额、销售收入、客户满意度等。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项目在技术上需要达到的标准和指标，如系统性能、安全性、稳定性等。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功能范围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项目需要实现的功能和特性，以及这些功能和特性对应的业务需求和用户需求。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项目的起止时间和关键里程碑节点，以及项目周期和进度安排。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资源范围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项目所需的人员、物资、设备、资金等资源，以及这些资源的来源和获取方式。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开发里程碑目标设定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可衡量性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里程碑目标应该具备可衡量的标准，以便在项目实施过程中进行度量和评估。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里程碑目标与项目的整体目标和业务战略保持高度相关，确保项目的发展方向与组织战略一致。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可实现性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设定的里程碑目标应该在项目团队的能力和资源范围内，具备可实现的合理性。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里程碑目标必须清晰明确，能够准确传达项目的重要阶段和关键成果。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通过对历史项目数据的分析，识别项目发展的关键阶段和成功因素，为设定里程碑目标提供参考。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利用领域专家的知识和经验，对项目进行深入分析，确定关键里程碑目标。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专家判断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组织项目团队成员进行头脑风暴，集思广益，共同讨论和确定里程碑目标。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在设定里程碑目标之前，首先需要明确项目的整体目标和范围，确保里程碑目标与项目目标保持一致。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明确项目目标和范围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在设定完里程碑目标后，组织项目干系人进行评审，根据反馈意见对里程碑目标进行调整和优化。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评审和调整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对项目进行阶段划分，识别每个阶段的关键任务和重要成果。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分析项目阶段和关键任务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根据项目阶段和关键任务的分析结果，设定相应的里程碑目标，并明确每个里程碑目标的完成标准和时间节点。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设定里程碑目标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开发里程碑目标实施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明确项目目标、范围、时间表和预算，以及所需的资源。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制定详细的项目计划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根据项目计划，设立一系列关键的里程碑，每个里程碑代表项目的一个重要阶段或关键任务的完成。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设立里程碑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识别项目潜在的风险，并制定相应的应对措施。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制定风险管理计划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https://d.book118.com/726035235230010044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2024-09-13T10:54:50.349</cp:lastPrinted>
  <dcterms:created xsi:type="dcterms:W3CDTF">2024-09-13T02:54:50Z</dcterms:created>
  <dcterms:modified xsi:type="dcterms:W3CDTF">2024-09-13T02:54:52Z</dcterms:modified>
</cp:coreProperties>
</file>