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35F3B02-3B22-41EC-B150-C17494B0453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910EA4-7902-439D-9FF1-AA4A19074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06FD8-EE30-4327-A96E-7E8CEF51B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A2A193-962A-4ED7-B355-A3743FF0F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DC8539-527E-4E7C-8605-E27342649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DD7B41-06A0-4DAA-85F4-8BE780C2B7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1CA404-3B97-4BD4-ABD7-EDEC1B4266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2AE79F-CE29-4BD9-BFB0-79E797367F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EF7E45-DB5D-4A00-9A2E-2B4311150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C5595B-1634-4C41-A52A-D911837B9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EE29D-1E4F-4850-8B52-930633272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44A71-D887-45CE-8062-B76651E41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7DCFCF-CB7B-4C2F-8845-D58764A51BB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0ADA9D5-9F5F-49C5-8A05-9393FC3DAA0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4110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人工智能技术在在线学习平台中的应用场景与实践探讨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3333" lnSpcReduction="1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人工智能技术在在线学习平台中的应用概述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人工智能在在线学习平台中的推荐系统应用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人工智能在在线学习平台中的智能教学助手应用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人工智能在在线学习平台中的自适应学习系统应用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人工智能在在线学习平台中的虚拟现实技术应用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思考与展望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人工智能技术在在线学习平台中的应用概述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人工智能是一种模拟人类智能的技术。在线学习平台是指通过互联网提供教育资源和服务的平台。人工智能技术在在线学习平台中的应用逐渐增多。</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人工智能技术应用场景</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个性化课程推荐</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智能推荐系统</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提供在线答疑服务</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聊天机器人</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根据学生表现调整教学内容</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自适应学习系统</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人工智能技术应用优势</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提高学习效率和效果</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实时监测学习进度和反馈</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个性化学习方案</a:t>
            </a:r>
            <a:endParaRPr lang="en-US" sz="3000" b="0" strike="noStrike" spc="-1">
              <a:solidFill>
                <a:srgbClr val="000000"/>
              </a:solidFill>
              <a:latin typeface="Arial"/>
            </a:endParaRPr>
          </a:p>
        </p:txBody>
      </p:sp>
      <p:sp>
        <p:nvSpPr>
          <p:cNvPr id="10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技术更新换代速度快</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需要持续学习更新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系统迭代频繁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技术跟不上可能被淘汰</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教师角色和价值重新定义</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教师需转变角色</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教师价值需重新认识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教师和人工智能协同教学</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人工智能技术应用挑战</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数据隐私和安全问题</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个人信息泄露</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数据被滥用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安全防护需加强</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人工智能在在线学习平台中的推荐系统应用</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推荐系统简介</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推荐系统是利用人工智能技术根据用户的兴趣和偏好推荐相关内容的技术。在在线学习平台中，推荐系统起着指引学生找到适合的学习资源的关键作用，帮助他们更高效地学习。</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推荐系统算法</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通过用户行为相似性进行推荐</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基于协同过滤的推荐算法</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根据物品的描述信息进行推荐</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基于内容的推荐算法</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结合不同算法提高推荐效果</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混合推荐算法的应用</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实时推荐系统设计</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实现快速响应用户需求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动态更新推荐结果</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评估推荐系统效果的指标</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准确率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召回率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覆盖率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多样性</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推荐系统优化</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数据分析和用户行为挖掘</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利用大数据分析用户行为模式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挖掘用户潜在的兴趣点</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推荐系统应用案例</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根据学生兴趣推荐课程</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Coursera</a:t>
            </a:r>
            <a:r>
              <a:rPr lang="zh-CN" sz="3000" b="1" strike="noStrike" spc="-1">
                <a:solidFill>
                  <a:schemeClr val="dk1"/>
                </a:solidFill>
                <a:latin typeface="微软雅黑"/>
                <a:ea typeface="微软雅黑"/>
              </a:rPr>
              <a:t>的个性化课程推荐系统</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根据学习实时情况调整推荐内容</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EdX</a:t>
            </a:r>
            <a:r>
              <a:rPr lang="zh-CN" sz="3000" b="1" strike="noStrike" spc="-1">
                <a:solidFill>
                  <a:schemeClr val="dk1"/>
                </a:solidFill>
                <a:latin typeface="微软雅黑"/>
                <a:ea typeface="微软雅黑"/>
              </a:rPr>
              <a:t>的实时动态推荐系统</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根据学习进度推荐学习路径</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Khan Academy</a:t>
            </a:r>
            <a:r>
              <a:rPr lang="zh-CN" sz="3000" b="1" strike="noStrike" spc="-1">
                <a:solidFill>
                  <a:schemeClr val="dk1"/>
                </a:solidFill>
                <a:latin typeface="微软雅黑"/>
                <a:ea typeface="微软雅黑"/>
              </a:rPr>
              <a:t>的学习路径推荐系统</a:t>
            </a:r>
            <a:endParaRPr lang="en-US" sz="3000" b="0" strike="noStrike" spc="-1">
              <a:solidFill>
                <a:srgbClr val="000000"/>
              </a:solidFill>
              <a:latin typeface="Arial"/>
            </a:endParaRPr>
          </a:p>
        </p:txBody>
      </p:sp>
      <p:sp>
        <p:nvSpPr>
          <p:cNvPr id="15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内容的学习，我们可以深入了解人工智能在在线学习平台中推荐系统的应用，推荐系统的算法、优化及实际应用案例。人工智能技术的不断发展将进一步提升在线学习体验，为学生提供个性化、高效的学习服务。</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人工智能在在线学习平台中的智能教学助手应用</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智能教学助手概述</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智能教学助手是一种基于人工智能技术提供在线学习辅助服务的系统。它可以根据学生的学习情况，提供个性化的学习建议和辅导，帮助学生更好地掌握知识。</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智能教学助手技术原理</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文本分析、语音识别</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自然语言处理技术</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监督学习、无监督学习</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机器学习算法</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对话管理、对话生成</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智能对话系统设计</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智能教学助手应用场景</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实时解答问题、辅导学习</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在线课程答疑</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跟踪学习进度、提供反馈</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学习进度监测</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个性化学习计划、提醒学习任务</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学习计划制定</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智能教学助手发展趋势</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智能教学助手发展的趋势包括情感识别技术的应用，多模态交互设计以及智能教学助手与教师协同工作的探索。这些趋势将进一步提升智能教学助手在在线学习平台中的应用价值。</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多模态交互设计</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结合语音、图像等多种方式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提供更丰富的学习体验</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智能教学助手与教师协同工作的探索</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共同制定学习计划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实现个性化辅导</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智能教学助手发展趋势</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情感识别技术的应用</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识别学生情绪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调整教学策略</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https://d.book118.com/726041102013010104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人工智能技术在在线学习平台中的应用场景与实践探讨</vt:lpstr>
      <vt:lpstr>目录</vt:lpstr>
      <vt:lpstr>第1章 人工智能技术在在线学习平台中的应用概述</vt:lpstr>
      <vt:lpstr>人工智能技术概述</vt:lpstr>
      <vt:lpstr>人工智能技术应用场景</vt:lpstr>
      <vt:lpstr>人工智能技术应用优势</vt:lpstr>
      <vt:lpstr>人工智能技术应用挑战</vt:lpstr>
      <vt:lpstr>第2章 人工智能在在线学习平台中的推荐系统应用</vt:lpstr>
      <vt:lpstr> </vt:lpstr>
      <vt:lpstr>推荐系统算法</vt:lpstr>
      <vt:lpstr>推荐系统优化</vt:lpstr>
      <vt:lpstr>推荐系统应用案例</vt:lpstr>
      <vt:lpstr>结语</vt:lpstr>
      <vt:lpstr>第三章 人工智能在在线学习平台中的智能教学助手应用</vt:lpstr>
      <vt:lpstr> </vt:lpstr>
      <vt:lpstr>智能教学助手技术原理</vt:lpstr>
      <vt:lpstr>智能教学助手应用场景</vt:lpstr>
      <vt:lpstr> </vt:lpstr>
      <vt:lpstr>智能教学助手发展趋势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2024-09-29T15:01:11.868</cp:lastPrinted>
  <dcterms:created xsi:type="dcterms:W3CDTF">2024-09-29T07:01:11Z</dcterms:created>
  <dcterms:modified xsi:type="dcterms:W3CDTF">2024-09-29T07:01:13Z</dcterms:modified>
</cp:coreProperties>
</file>