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B024C89-37AC-4909-8216-2C8DC72D7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6F8217-4A77-4C76-9A0E-D8005FE357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AF752F7-2CF5-4C4D-9323-FB06BB969F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F4A4626-6198-4573-A860-6DD648BBB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0768A32-B4F6-4937-B032-2D91566031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CEF748-824E-45FD-850E-2863B842B7F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A7EBDCD-7F05-4FCC-894E-4A9717C9A84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387D68-EF07-4CFB-B035-862782AC54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58F8A97-C731-4C9E-A439-7DDECF6C46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21A4BF-76D7-4C44-8F1E-B62DA5638B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8DF0E95-0EED-41B3-8E66-3414822BE1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6041140204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solidFill>
                <a:latin typeface="Microsoft Yahei"/>
                <a:ea typeface="Microsoft Yahei"/>
                <a:cs typeface="Microsoft Yahei"/>
              </a:rPr>
              <a:t>营销环境的客观性</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汇报人：XXX</a:t>
            </a:r>
          </a:p>
        </p:txBody>
      </p:sp>
      <p:sp>
        <p:nvSpPr>
          <p:cNvPr id="4" name="TextBox 4"/>
          <p:cNvSpPr txBox="1"/>
          <p:nvPr/>
        </p:nvSpPr>
        <p:spPr>
          <a:xfrm>
            <a:off x="581004" y="5480856"/>
            <a:ext cx="3128727"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营销环境概述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营销环境的客观性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营销环境的变化与趋势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营销环境的应对策略</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营销环境变化的案例分析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营销环境概述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379" r="13379"/>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营销环境是指影响企业营销活动的一系列外部因素和条件的总和。</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它包括宏观环境和微观环境两个层面，宏观环境是指影响企业营销活动的社会、经济、政治、法律、科技、文化等外部因素，微观环境是指与企业营销活动直接相关的组织、机构和个体，如供应商、竞争对手、顾客等。</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营销环境的重要性</a:t>
            </a:r>
          </a:p>
        </p:txBody>
      </p:sp>
      <p:sp>
        <p:nvSpPr>
          <p:cNvPr id="29" name="Freeform 29"/>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4068198" y="1804533"/>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营销环境是企业制定营销战略和营销策略的基础，也是企业实现营销目标的前提条件。</a:t>
            </a:r>
          </a:p>
        </p:txBody>
      </p:sp>
      <p:sp>
        <p:nvSpPr>
          <p:cNvPr id="33" name="TextBox 33"/>
          <p:cNvSpPr txBox="1"/>
          <p:nvPr/>
        </p:nvSpPr>
        <p:spPr>
          <a:xfrm>
            <a:off x="2102790" y="3417125"/>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企业必须深入了解和分析营销环境，把握市场机会和威胁，制定相应的营销策略，以实现企业的营销目标。</a:t>
            </a:r>
          </a:p>
        </p:txBody>
      </p:sp>
      <p:sp>
        <p:nvSpPr>
          <p:cNvPr id="34" name="TextBox 34"/>
          <p:cNvSpPr txBox="1"/>
          <p:nvPr/>
        </p:nvSpPr>
        <p:spPr>
          <a:xfrm>
            <a:off x="4025566" y="5029724"/>
            <a:ext cx="6294397" cy="80274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营销环境的变化可能给企业带来新的市场机会或威胁，因此企业需要时刻关注营销环境的变化，及时调整营销策略。</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按照影响范围，营销环境可以分为宏观环境和微观环境。宏观环境是指影响企业营销活动的外部社会、经济、政治、法律、科技、文化等因素，微观环境是指与企业营销活动直接相关的组织、机构和个体。</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solidFill>
                <a:latin typeface="Microsoft Yahei"/>
                <a:ea typeface="Microsoft Yahei"/>
                <a:cs typeface="Microsoft Yahei"/>
              </a:rPr>
              <a:t>按照稳定性，营销环境可以分为稳定环境和动态环境。稳定环境是指影响企业营销活动的因素相对稳定，变化缓慢，如人口数量、收入水平等；动态环境是指影响企业营销活动的因素变化较快，如科技发展、政策调整等。</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营销环境的分类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营销环境的客观性</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8594" r="1859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营销环境客观性是指企业在营销活动中所面临的外部环境的独立性和不可控性。这种环境独立于企业的意志和行为，不受企业主观意愿的影响，是企业必须面对的客观存在。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营销环境客观性强调环境因素的稳定性和规律性，这些因素不以企业的意志为转移，企业只能适应和利用这些环境因素，而不能改变它们。</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营销环境客观性的定义</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不可控性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营销环境因素不受企业的控制，企业无法改变或左右这些环境因素。</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稳定性</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营销环境因素具有一定的稳定性，不会因企业的行为而发生改变。</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规律性</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营销环境因素具有一定的规律性，企业可以通过对环境的观察和研究，发现和利用这些规律。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营销环境客观性的特点</a:t>
            </a:r>
          </a:p>
        </p:txBody>
      </p:sp>
      <p:sp>
        <p:nvSpPr>
          <p:cNvPr id="38" name="AutoShape 38"/>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3" name="TextBox 43"/>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4" name="TextBox 44"/>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833" r="1583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营销环境的客观性决定了企业面临的营销机会和威胁是客观存在的，企业必须正视这些机会和威胁，制定相应的营销策略。</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营销机会与威胁</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营销环境的客观性要求企业制定的营销策略必须符合客观环境的要求，否则营销策略将无法实施或效果不佳。</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营销策略的有效性</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营销环境的客观性要求企业必须具备良好的适应性，能够根据环境的变化及时调整营销策略，抓住机会，应对威胁。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企业的适应性</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营销环境客观性的影响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solidFill>
                <a:latin typeface="Microsoft Yahei"/>
                <a:ea typeface="Microsoft Yahei"/>
                <a:cs typeface="Microsoft Yahei"/>
              </a:rPr>
              <a:t>营销环境的变化与趋势</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https://d.book118.com/726041140204010050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2024-09-16T04:23:50.028</cp:lastPrinted>
  <dcterms:created xsi:type="dcterms:W3CDTF">2024-09-15T20:23:50Z</dcterms:created>
  <dcterms:modified xsi:type="dcterms:W3CDTF">2024-09-15T20:23:52Z</dcterms:modified>
</cp:coreProperties>
</file>