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9144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35397-B9F0-4A8D-923C-80ECFA091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B971B5-2953-47BA-AE82-A62D0F8C7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D011D-F53F-49AE-AFAE-624BB5CDF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596AD5-8730-4782-8841-566A478AD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51B1E3-B9E2-42CC-B20E-CAA2C0BE9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BD763F-CDA8-46C1-AAEF-7CBBBE4145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426D1B-98CA-41C7-A4E3-CC87DF680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3ECBE7-0615-48E7-94F3-04048A6747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BB3DCF-DFA8-4DFA-AA77-C157F9CAB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26701F-4357-4B82-8B7D-815A27663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DD8031-1E97-4E54-AAAD-B9C48527A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32835" y="1796817"/>
            <a:ext cx="510540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6633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33CC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6633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33CC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6633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6633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491966"/>
            <a:ext cx="449580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66330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4148" y="2002994"/>
            <a:ext cx="8155702" cy="2487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33CC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04122522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>
                <a:solidFill>
                  <a:srgbClr val="000000"/>
                </a:solidFill>
                <a:latin typeface="微软雅黑"/>
                <a:cs typeface="微软雅黑"/>
              </a:rPr>
              <a:t>试验中学八五班家长会</a:t>
            </a:r>
            <a:endParaRPr sz="40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33490" y="2928238"/>
            <a:ext cx="15601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Calibri"/>
                <a:cs typeface="Calibri"/>
              </a:rPr>
              <a:t>2023</a:t>
            </a:r>
            <a:r>
              <a:rPr sz="2000">
                <a:latin typeface="微软雅黑"/>
                <a:cs typeface="微软雅黑"/>
              </a:rPr>
              <a:t>年</a:t>
            </a:r>
            <a:r>
              <a:rPr sz="2000">
                <a:latin typeface="Calibri"/>
                <a:cs typeface="Calibri"/>
              </a:rPr>
              <a:t>7</a:t>
            </a:r>
            <a:r>
              <a:rPr sz="2000">
                <a:latin typeface="微软雅黑"/>
                <a:cs typeface="微软雅黑"/>
              </a:rPr>
              <a:t>月</a:t>
            </a:r>
            <a:r>
              <a:rPr sz="2000">
                <a:latin typeface="Calibri"/>
                <a:cs typeface="Calibri"/>
              </a:rPr>
              <a:t>4</a:t>
            </a:r>
            <a:r>
              <a:rPr sz="2000" spc="-50">
                <a:latin typeface="微软雅黑"/>
                <a:cs typeface="微软雅黑"/>
              </a:rPr>
              <a:t>日</a:t>
            </a:r>
            <a:endParaRPr sz="20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-14287" y="-14287"/>
            <a:ext cx="8796655" cy="6499860"/>
            <a:chOff x="-14287" y="-14287"/>
            <a:chExt cx="8796655" cy="649986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567991" cy="64259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8568055" cy="6426200"/>
            </a:xfrm>
            <a:custGeom>
              <a:rect l="l" t="t" r="r" b="b"/>
              <a:pathLst>
                <a:path w="8568055" h="6426200">
                  <a:moveTo>
                    <a:pt x="0" y="0"/>
                  </a:moveTo>
                  <a:lnTo>
                    <a:pt x="8567991" y="0"/>
                  </a:lnTo>
                  <a:lnTo>
                    <a:pt x="8567991" y="6425993"/>
                  </a:lnTo>
                  <a:lnTo>
                    <a:pt x="0" y="6425993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81000" y="2634526"/>
              <a:ext cx="1210310" cy="2503805"/>
            </a:xfrm>
            <a:custGeom>
              <a:rect l="l" t="t" r="r" b="b"/>
              <a:pathLst>
                <a:path w="1210310" h="2503804">
                  <a:moveTo>
                    <a:pt x="527429" y="1289934"/>
                  </a:moveTo>
                  <a:lnTo>
                    <a:pt x="511917" y="1268070"/>
                  </a:lnTo>
                  <a:lnTo>
                    <a:pt x="533247" y="1183095"/>
                  </a:lnTo>
                  <a:lnTo>
                    <a:pt x="572027" y="1011604"/>
                  </a:lnTo>
                  <a:lnTo>
                    <a:pt x="605639" y="838064"/>
                  </a:lnTo>
                  <a:lnTo>
                    <a:pt x="634079" y="662474"/>
                  </a:lnTo>
                  <a:lnTo>
                    <a:pt x="646359" y="573911"/>
                  </a:lnTo>
                  <a:lnTo>
                    <a:pt x="667689" y="404812"/>
                  </a:lnTo>
                  <a:lnTo>
                    <a:pt x="698715" y="117857"/>
                  </a:lnTo>
                  <a:lnTo>
                    <a:pt x="708410" y="0"/>
                  </a:lnTo>
                  <a:lnTo>
                    <a:pt x="822170" y="131179"/>
                  </a:lnTo>
                  <a:lnTo>
                    <a:pt x="775632" y="207700"/>
                  </a:lnTo>
                  <a:lnTo>
                    <a:pt x="761734" y="295154"/>
                  </a:lnTo>
                  <a:lnTo>
                    <a:pt x="728255" y="502043"/>
                  </a:lnTo>
                  <a:lnTo>
                    <a:pt x="708410" y="623104"/>
                  </a:lnTo>
                  <a:lnTo>
                    <a:pt x="1172429" y="623104"/>
                  </a:lnTo>
                  <a:lnTo>
                    <a:pt x="1200188" y="688693"/>
                  </a:lnTo>
                  <a:lnTo>
                    <a:pt x="698068" y="688693"/>
                  </a:lnTo>
                  <a:lnTo>
                    <a:pt x="680697" y="767436"/>
                  </a:lnTo>
                  <a:lnTo>
                    <a:pt x="642561" y="921845"/>
                  </a:lnTo>
                  <a:lnTo>
                    <a:pt x="599901" y="1072155"/>
                  </a:lnTo>
                  <a:lnTo>
                    <a:pt x="552718" y="1218366"/>
                  </a:lnTo>
                  <a:lnTo>
                    <a:pt x="527429" y="1289934"/>
                  </a:lnTo>
                  <a:close/>
                </a:path>
                <a:path w="1210310" h="2503804">
                  <a:moveTo>
                    <a:pt x="51708" y="470060"/>
                  </a:moveTo>
                  <a:lnTo>
                    <a:pt x="10341" y="382607"/>
                  </a:lnTo>
                  <a:lnTo>
                    <a:pt x="403328" y="382607"/>
                  </a:lnTo>
                  <a:lnTo>
                    <a:pt x="460207" y="251427"/>
                  </a:lnTo>
                  <a:lnTo>
                    <a:pt x="537771" y="415403"/>
                  </a:lnTo>
                  <a:lnTo>
                    <a:pt x="511917" y="448197"/>
                  </a:lnTo>
                  <a:lnTo>
                    <a:pt x="98246" y="448197"/>
                  </a:lnTo>
                  <a:lnTo>
                    <a:pt x="51708" y="470060"/>
                  </a:lnTo>
                  <a:close/>
                </a:path>
                <a:path w="1210310" h="2503804">
                  <a:moveTo>
                    <a:pt x="375585" y="1180617"/>
                  </a:moveTo>
                  <a:lnTo>
                    <a:pt x="305081" y="1180617"/>
                  </a:lnTo>
                  <a:lnTo>
                    <a:pt x="318008" y="1111782"/>
                  </a:lnTo>
                  <a:lnTo>
                    <a:pt x="343862" y="954639"/>
                  </a:lnTo>
                  <a:lnTo>
                    <a:pt x="369717" y="771534"/>
                  </a:lnTo>
                  <a:lnTo>
                    <a:pt x="392714" y="585565"/>
                  </a:lnTo>
                  <a:lnTo>
                    <a:pt x="408499" y="448197"/>
                  </a:lnTo>
                  <a:lnTo>
                    <a:pt x="511917" y="448197"/>
                  </a:lnTo>
                  <a:lnTo>
                    <a:pt x="486062" y="480992"/>
                  </a:lnTo>
                  <a:lnTo>
                    <a:pt x="470873" y="582792"/>
                  </a:lnTo>
                  <a:lnTo>
                    <a:pt x="439074" y="796778"/>
                  </a:lnTo>
                  <a:lnTo>
                    <a:pt x="429183" y="863599"/>
                  </a:lnTo>
                  <a:lnTo>
                    <a:pt x="414639" y="960618"/>
                  </a:lnTo>
                  <a:lnTo>
                    <a:pt x="375857" y="1179251"/>
                  </a:lnTo>
                  <a:lnTo>
                    <a:pt x="375585" y="1180617"/>
                  </a:lnTo>
                  <a:close/>
                </a:path>
                <a:path w="1210310" h="2503804">
                  <a:moveTo>
                    <a:pt x="1172429" y="623104"/>
                  </a:moveTo>
                  <a:lnTo>
                    <a:pt x="1060030" y="623104"/>
                  </a:lnTo>
                  <a:lnTo>
                    <a:pt x="1116910" y="491924"/>
                  </a:lnTo>
                  <a:lnTo>
                    <a:pt x="1172429" y="623104"/>
                  </a:lnTo>
                  <a:close/>
                </a:path>
                <a:path w="1210310" h="2503804">
                  <a:moveTo>
                    <a:pt x="10341" y="2273781"/>
                  </a:moveTo>
                  <a:lnTo>
                    <a:pt x="0" y="2240987"/>
                  </a:lnTo>
                  <a:lnTo>
                    <a:pt x="25891" y="2179381"/>
                  </a:lnTo>
                  <a:lnTo>
                    <a:pt x="63201" y="2085467"/>
                  </a:lnTo>
                  <a:lnTo>
                    <a:pt x="102305" y="1977517"/>
                  </a:lnTo>
                  <a:lnTo>
                    <a:pt x="138986" y="1866150"/>
                  </a:lnTo>
                  <a:lnTo>
                    <a:pt x="173244" y="1751369"/>
                  </a:lnTo>
                  <a:lnTo>
                    <a:pt x="205077" y="1633170"/>
                  </a:lnTo>
                  <a:lnTo>
                    <a:pt x="234486" y="1511555"/>
                  </a:lnTo>
                  <a:lnTo>
                    <a:pt x="258559" y="1400018"/>
                  </a:lnTo>
                  <a:lnTo>
                    <a:pt x="274056" y="1322729"/>
                  </a:lnTo>
                  <a:lnTo>
                    <a:pt x="249090" y="1238691"/>
                  </a:lnTo>
                  <a:lnTo>
                    <a:pt x="196734" y="1074717"/>
                  </a:lnTo>
                  <a:lnTo>
                    <a:pt x="141148" y="916208"/>
                  </a:lnTo>
                  <a:lnTo>
                    <a:pt x="82329" y="763165"/>
                  </a:lnTo>
                  <a:lnTo>
                    <a:pt x="51708" y="688693"/>
                  </a:lnTo>
                  <a:lnTo>
                    <a:pt x="62049" y="655898"/>
                  </a:lnTo>
                  <a:lnTo>
                    <a:pt x="98770" y="726396"/>
                  </a:lnTo>
                  <a:lnTo>
                    <a:pt x="164093" y="857792"/>
                  </a:lnTo>
                  <a:lnTo>
                    <a:pt x="224851" y="988971"/>
                  </a:lnTo>
                  <a:lnTo>
                    <a:pt x="279792" y="1117418"/>
                  </a:lnTo>
                  <a:lnTo>
                    <a:pt x="305081" y="1180617"/>
                  </a:lnTo>
                  <a:lnTo>
                    <a:pt x="375585" y="1180617"/>
                  </a:lnTo>
                  <a:lnTo>
                    <a:pt x="351619" y="1300865"/>
                  </a:lnTo>
                  <a:lnTo>
                    <a:pt x="406898" y="1453909"/>
                  </a:lnTo>
                  <a:lnTo>
                    <a:pt x="315423" y="1453909"/>
                  </a:lnTo>
                  <a:lnTo>
                    <a:pt x="295062" y="1534870"/>
                  </a:lnTo>
                  <a:lnTo>
                    <a:pt x="241428" y="1721148"/>
                  </a:lnTo>
                  <a:lnTo>
                    <a:pt x="206791" y="1831178"/>
                  </a:lnTo>
                  <a:lnTo>
                    <a:pt x="187928" y="1886989"/>
                  </a:lnTo>
                  <a:lnTo>
                    <a:pt x="145268" y="1998355"/>
                  </a:lnTo>
                  <a:lnTo>
                    <a:pt x="96145" y="2109038"/>
                  </a:lnTo>
                  <a:lnTo>
                    <a:pt x="47747" y="2204810"/>
                  </a:lnTo>
                  <a:lnTo>
                    <a:pt x="10341" y="2273781"/>
                  </a:lnTo>
                  <a:close/>
                </a:path>
                <a:path w="1210310" h="2503804">
                  <a:moveTo>
                    <a:pt x="1013492" y="1049437"/>
                  </a:moveTo>
                  <a:lnTo>
                    <a:pt x="997979" y="1027575"/>
                  </a:lnTo>
                  <a:lnTo>
                    <a:pt x="1070372" y="688693"/>
                  </a:lnTo>
                  <a:lnTo>
                    <a:pt x="1200188" y="688693"/>
                  </a:lnTo>
                  <a:lnTo>
                    <a:pt x="1204815" y="699625"/>
                  </a:lnTo>
                  <a:lnTo>
                    <a:pt x="1176220" y="720058"/>
                  </a:lnTo>
                  <a:lnTo>
                    <a:pt x="1169911" y="725245"/>
                  </a:lnTo>
                  <a:lnTo>
                    <a:pt x="1153233" y="744834"/>
                  </a:lnTo>
                  <a:lnTo>
                    <a:pt x="1111739" y="808942"/>
                  </a:lnTo>
                  <a:lnTo>
                    <a:pt x="1088146" y="856768"/>
                  </a:lnTo>
                  <a:lnTo>
                    <a:pt x="1047904" y="955274"/>
                  </a:lnTo>
                  <a:lnTo>
                    <a:pt x="1013492" y="1049437"/>
                  </a:lnTo>
                  <a:close/>
                </a:path>
                <a:path w="1210310" h="2503804">
                  <a:moveTo>
                    <a:pt x="336106" y="2503347"/>
                  </a:moveTo>
                  <a:lnTo>
                    <a:pt x="330936" y="2459620"/>
                  </a:lnTo>
                  <a:lnTo>
                    <a:pt x="370795" y="2420104"/>
                  </a:lnTo>
                  <a:lnTo>
                    <a:pt x="408560" y="2379297"/>
                  </a:lnTo>
                  <a:lnTo>
                    <a:pt x="456067" y="2318490"/>
                  </a:lnTo>
                  <a:lnTo>
                    <a:pt x="500181" y="2251876"/>
                  </a:lnTo>
                  <a:lnTo>
                    <a:pt x="540937" y="2179381"/>
                  </a:lnTo>
                  <a:lnTo>
                    <a:pt x="578229" y="2101224"/>
                  </a:lnTo>
                  <a:lnTo>
                    <a:pt x="612163" y="2017186"/>
                  </a:lnTo>
                  <a:lnTo>
                    <a:pt x="637533" y="1942557"/>
                  </a:lnTo>
                  <a:lnTo>
                    <a:pt x="656701" y="1880242"/>
                  </a:lnTo>
                  <a:lnTo>
                    <a:pt x="669941" y="1831050"/>
                  </a:lnTo>
                  <a:lnTo>
                    <a:pt x="694150" y="1725619"/>
                  </a:lnTo>
                  <a:lnTo>
                    <a:pt x="715480" y="1610154"/>
                  </a:lnTo>
                  <a:lnTo>
                    <a:pt x="733901" y="1484783"/>
                  </a:lnTo>
                  <a:lnTo>
                    <a:pt x="749414" y="1349503"/>
                  </a:lnTo>
                  <a:lnTo>
                    <a:pt x="762018" y="1204317"/>
                  </a:lnTo>
                  <a:lnTo>
                    <a:pt x="771713" y="1049224"/>
                  </a:lnTo>
                  <a:lnTo>
                    <a:pt x="776684" y="928369"/>
                  </a:lnTo>
                  <a:lnTo>
                    <a:pt x="780803" y="798010"/>
                  </a:lnTo>
                  <a:lnTo>
                    <a:pt x="894562" y="907326"/>
                  </a:lnTo>
                  <a:lnTo>
                    <a:pt x="858366" y="972916"/>
                  </a:lnTo>
                  <a:lnTo>
                    <a:pt x="866011" y="1093164"/>
                  </a:lnTo>
                  <a:lnTo>
                    <a:pt x="837682" y="1093164"/>
                  </a:lnTo>
                  <a:lnTo>
                    <a:pt x="827653" y="1227008"/>
                  </a:lnTo>
                  <a:lnTo>
                    <a:pt x="819169" y="1326828"/>
                  </a:lnTo>
                  <a:lnTo>
                    <a:pt x="803495" y="1468938"/>
                  </a:lnTo>
                  <a:lnTo>
                    <a:pt x="785154" y="1600118"/>
                  </a:lnTo>
                  <a:lnTo>
                    <a:pt x="764148" y="1720368"/>
                  </a:lnTo>
                  <a:lnTo>
                    <a:pt x="740475" y="1829683"/>
                  </a:lnTo>
                  <a:lnTo>
                    <a:pt x="714136" y="1928068"/>
                  </a:lnTo>
                  <a:lnTo>
                    <a:pt x="685131" y="2015522"/>
                  </a:lnTo>
                  <a:lnTo>
                    <a:pt x="669628" y="2055149"/>
                  </a:lnTo>
                  <a:lnTo>
                    <a:pt x="645692" y="2109038"/>
                  </a:lnTo>
                  <a:lnTo>
                    <a:pt x="619303" y="2164166"/>
                  </a:lnTo>
                  <a:lnTo>
                    <a:pt x="582621" y="2230439"/>
                  </a:lnTo>
                  <a:lnTo>
                    <a:pt x="543436" y="2291587"/>
                  </a:lnTo>
                  <a:lnTo>
                    <a:pt x="501746" y="2347612"/>
                  </a:lnTo>
                  <a:lnTo>
                    <a:pt x="457551" y="2398513"/>
                  </a:lnTo>
                  <a:lnTo>
                    <a:pt x="410852" y="2444290"/>
                  </a:lnTo>
                  <a:lnTo>
                    <a:pt x="377976" y="2471452"/>
                  </a:lnTo>
                  <a:lnTo>
                    <a:pt x="336106" y="2503347"/>
                  </a:lnTo>
                  <a:close/>
                </a:path>
                <a:path w="1210310" h="2503804">
                  <a:moveTo>
                    <a:pt x="1101397" y="2459620"/>
                  </a:moveTo>
                  <a:lnTo>
                    <a:pt x="1067063" y="2386147"/>
                  </a:lnTo>
                  <a:lnTo>
                    <a:pt x="1009048" y="2242609"/>
                  </a:lnTo>
                  <a:lnTo>
                    <a:pt x="961217" y="2093666"/>
                  </a:lnTo>
                  <a:lnTo>
                    <a:pt x="932556" y="1979715"/>
                  </a:lnTo>
                  <a:lnTo>
                    <a:pt x="921666" y="1926194"/>
                  </a:lnTo>
                  <a:lnTo>
                    <a:pt x="910075" y="1863844"/>
                  </a:lnTo>
                  <a:lnTo>
                    <a:pt x="897632" y="1783651"/>
                  </a:lnTo>
                  <a:lnTo>
                    <a:pt x="875655" y="1609428"/>
                  </a:lnTo>
                  <a:lnTo>
                    <a:pt x="857557" y="1416757"/>
                  </a:lnTo>
                  <a:lnTo>
                    <a:pt x="843555" y="1208871"/>
                  </a:lnTo>
                  <a:lnTo>
                    <a:pt x="837682" y="1093164"/>
                  </a:lnTo>
                  <a:lnTo>
                    <a:pt x="866011" y="1093164"/>
                  </a:lnTo>
                  <a:lnTo>
                    <a:pt x="867010" y="1108878"/>
                  </a:lnTo>
                  <a:lnTo>
                    <a:pt x="889633" y="1360305"/>
                  </a:lnTo>
                  <a:lnTo>
                    <a:pt x="911265" y="1530942"/>
                  </a:lnTo>
                  <a:lnTo>
                    <a:pt x="927909" y="1636158"/>
                  </a:lnTo>
                  <a:lnTo>
                    <a:pt x="946331" y="1734543"/>
                  </a:lnTo>
                  <a:lnTo>
                    <a:pt x="964813" y="1818317"/>
                  </a:lnTo>
                  <a:lnTo>
                    <a:pt x="977296" y="1869310"/>
                  </a:lnTo>
                  <a:lnTo>
                    <a:pt x="1001703" y="1953858"/>
                  </a:lnTo>
                  <a:lnTo>
                    <a:pt x="1037790" y="2058693"/>
                  </a:lnTo>
                  <a:lnTo>
                    <a:pt x="1065099" y="2121891"/>
                  </a:lnTo>
                  <a:lnTo>
                    <a:pt x="1094185" y="2177916"/>
                  </a:lnTo>
                  <a:lnTo>
                    <a:pt x="1125049" y="2226766"/>
                  </a:lnTo>
                  <a:lnTo>
                    <a:pt x="1157690" y="2268444"/>
                  </a:lnTo>
                  <a:lnTo>
                    <a:pt x="1209986" y="2317508"/>
                  </a:lnTo>
                  <a:lnTo>
                    <a:pt x="1209986" y="2350302"/>
                  </a:lnTo>
                  <a:lnTo>
                    <a:pt x="1159854" y="2365056"/>
                  </a:lnTo>
                  <a:lnTo>
                    <a:pt x="1158358" y="2365675"/>
                  </a:lnTo>
                  <a:lnTo>
                    <a:pt x="1131210" y="2393006"/>
                  </a:lnTo>
                  <a:lnTo>
                    <a:pt x="1121711" y="2411261"/>
                  </a:lnTo>
                  <a:lnTo>
                    <a:pt x="1101397" y="2459620"/>
                  </a:lnTo>
                  <a:close/>
                </a:path>
                <a:path w="1210310" h="2503804">
                  <a:moveTo>
                    <a:pt x="470550" y="2066081"/>
                  </a:moveTo>
                  <a:lnTo>
                    <a:pt x="429183" y="1923969"/>
                  </a:lnTo>
                  <a:lnTo>
                    <a:pt x="419314" y="1872778"/>
                  </a:lnTo>
                  <a:lnTo>
                    <a:pt x="396218" y="1765630"/>
                  </a:lnTo>
                  <a:lnTo>
                    <a:pt x="351619" y="1585771"/>
                  </a:lnTo>
                  <a:lnTo>
                    <a:pt x="315423" y="1453909"/>
                  </a:lnTo>
                  <a:lnTo>
                    <a:pt x="406898" y="1453909"/>
                  </a:lnTo>
                  <a:lnTo>
                    <a:pt x="451603" y="1586968"/>
                  </a:lnTo>
                  <a:lnTo>
                    <a:pt x="475195" y="1670321"/>
                  </a:lnTo>
                  <a:lnTo>
                    <a:pt x="511917" y="1891174"/>
                  </a:lnTo>
                  <a:lnTo>
                    <a:pt x="507978" y="1934322"/>
                  </a:lnTo>
                  <a:lnTo>
                    <a:pt x="496404" y="2011422"/>
                  </a:lnTo>
                  <a:lnTo>
                    <a:pt x="470550" y="2066081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81000" y="2634526"/>
              <a:ext cx="1210310" cy="2503805"/>
            </a:xfrm>
            <a:custGeom>
              <a:rect l="l" t="t" r="r" b="b"/>
              <a:pathLst>
                <a:path w="1210310" h="2503804">
                  <a:moveTo>
                    <a:pt x="486062" y="480992"/>
                  </a:moveTo>
                  <a:lnTo>
                    <a:pt x="471984" y="575340"/>
                  </a:lnTo>
                  <a:lnTo>
                    <a:pt x="442432" y="774097"/>
                  </a:lnTo>
                  <a:lnTo>
                    <a:pt x="429183" y="863599"/>
                  </a:lnTo>
                  <a:lnTo>
                    <a:pt x="420780" y="919649"/>
                  </a:lnTo>
                  <a:lnTo>
                    <a:pt x="414639" y="960618"/>
                  </a:lnTo>
                  <a:lnTo>
                    <a:pt x="375857" y="1179251"/>
                  </a:lnTo>
                  <a:lnTo>
                    <a:pt x="351619" y="1300865"/>
                  </a:lnTo>
                  <a:lnTo>
                    <a:pt x="409588" y="1461355"/>
                  </a:lnTo>
                  <a:lnTo>
                    <a:pt x="451603" y="1586968"/>
                  </a:lnTo>
                  <a:lnTo>
                    <a:pt x="475195" y="1670321"/>
                  </a:lnTo>
                  <a:lnTo>
                    <a:pt x="476232" y="1674704"/>
                  </a:lnTo>
                  <a:lnTo>
                    <a:pt x="483477" y="1705336"/>
                  </a:lnTo>
                  <a:lnTo>
                    <a:pt x="507314" y="1861096"/>
                  </a:lnTo>
                  <a:lnTo>
                    <a:pt x="511917" y="1891174"/>
                  </a:lnTo>
                  <a:lnTo>
                    <a:pt x="507978" y="1934322"/>
                  </a:lnTo>
                  <a:lnTo>
                    <a:pt x="496404" y="2011422"/>
                  </a:lnTo>
                  <a:lnTo>
                    <a:pt x="480097" y="2045897"/>
                  </a:lnTo>
                  <a:lnTo>
                    <a:pt x="470550" y="2066081"/>
                  </a:lnTo>
                  <a:lnTo>
                    <a:pt x="429183" y="1923969"/>
                  </a:lnTo>
                  <a:lnTo>
                    <a:pt x="419314" y="1872778"/>
                  </a:lnTo>
                  <a:lnTo>
                    <a:pt x="396218" y="1765630"/>
                  </a:lnTo>
                  <a:lnTo>
                    <a:pt x="351619" y="1585771"/>
                  </a:lnTo>
                  <a:lnTo>
                    <a:pt x="345248" y="1562560"/>
                  </a:lnTo>
                  <a:lnTo>
                    <a:pt x="315423" y="1453909"/>
                  </a:lnTo>
                  <a:lnTo>
                    <a:pt x="303790" y="1500166"/>
                  </a:lnTo>
                  <a:lnTo>
                    <a:pt x="295062" y="1534870"/>
                  </a:lnTo>
                  <a:lnTo>
                    <a:pt x="241428" y="1721148"/>
                  </a:lnTo>
                  <a:lnTo>
                    <a:pt x="206835" y="1831050"/>
                  </a:lnTo>
                  <a:lnTo>
                    <a:pt x="188651" y="1884850"/>
                  </a:lnTo>
                  <a:lnTo>
                    <a:pt x="145268" y="1998355"/>
                  </a:lnTo>
                  <a:lnTo>
                    <a:pt x="96145" y="2109038"/>
                  </a:lnTo>
                  <a:lnTo>
                    <a:pt x="47747" y="2204810"/>
                  </a:lnTo>
                  <a:lnTo>
                    <a:pt x="10341" y="2273781"/>
                  </a:lnTo>
                  <a:lnTo>
                    <a:pt x="0" y="2240987"/>
                  </a:lnTo>
                  <a:lnTo>
                    <a:pt x="25891" y="2179381"/>
                  </a:lnTo>
                  <a:lnTo>
                    <a:pt x="63201" y="2085467"/>
                  </a:lnTo>
                  <a:lnTo>
                    <a:pt x="102305" y="1977517"/>
                  </a:lnTo>
                  <a:lnTo>
                    <a:pt x="138986" y="1866150"/>
                  </a:lnTo>
                  <a:lnTo>
                    <a:pt x="173244" y="1751369"/>
                  </a:lnTo>
                  <a:lnTo>
                    <a:pt x="205077" y="1633170"/>
                  </a:lnTo>
                  <a:lnTo>
                    <a:pt x="234486" y="1511555"/>
                  </a:lnTo>
                  <a:lnTo>
                    <a:pt x="258559" y="1400018"/>
                  </a:lnTo>
                  <a:lnTo>
                    <a:pt x="274056" y="1322729"/>
                  </a:lnTo>
                  <a:lnTo>
                    <a:pt x="252987" y="1251808"/>
                  </a:lnTo>
                  <a:lnTo>
                    <a:pt x="196734" y="1074717"/>
                  </a:lnTo>
                  <a:lnTo>
                    <a:pt x="141148" y="916208"/>
                  </a:lnTo>
                  <a:lnTo>
                    <a:pt x="82329" y="763165"/>
                  </a:lnTo>
                  <a:lnTo>
                    <a:pt x="77419" y="751224"/>
                  </a:lnTo>
                  <a:lnTo>
                    <a:pt x="51708" y="688693"/>
                  </a:lnTo>
                  <a:lnTo>
                    <a:pt x="62049" y="655898"/>
                  </a:lnTo>
                  <a:lnTo>
                    <a:pt x="98770" y="726396"/>
                  </a:lnTo>
                  <a:lnTo>
                    <a:pt x="164093" y="857792"/>
                  </a:lnTo>
                  <a:lnTo>
                    <a:pt x="224851" y="988971"/>
                  </a:lnTo>
                  <a:lnTo>
                    <a:pt x="279792" y="1117418"/>
                  </a:lnTo>
                  <a:lnTo>
                    <a:pt x="284906" y="1130199"/>
                  </a:lnTo>
                  <a:lnTo>
                    <a:pt x="305081" y="1180617"/>
                  </a:lnTo>
                  <a:lnTo>
                    <a:pt x="313610" y="1135202"/>
                  </a:lnTo>
                  <a:lnTo>
                    <a:pt x="318008" y="1111782"/>
                  </a:lnTo>
                  <a:lnTo>
                    <a:pt x="343862" y="954639"/>
                  </a:lnTo>
                  <a:lnTo>
                    <a:pt x="369717" y="771534"/>
                  </a:lnTo>
                  <a:lnTo>
                    <a:pt x="392714" y="585565"/>
                  </a:lnTo>
                  <a:lnTo>
                    <a:pt x="408499" y="448197"/>
                  </a:lnTo>
                  <a:lnTo>
                    <a:pt x="98246" y="448197"/>
                  </a:lnTo>
                  <a:lnTo>
                    <a:pt x="51708" y="470060"/>
                  </a:lnTo>
                  <a:lnTo>
                    <a:pt x="10341" y="382607"/>
                  </a:lnTo>
                  <a:lnTo>
                    <a:pt x="403328" y="382607"/>
                  </a:lnTo>
                  <a:lnTo>
                    <a:pt x="460207" y="251427"/>
                  </a:lnTo>
                  <a:lnTo>
                    <a:pt x="537771" y="415403"/>
                  </a:lnTo>
                  <a:lnTo>
                    <a:pt x="486062" y="480992"/>
                  </a:lnTo>
                  <a:close/>
                </a:path>
                <a:path w="1210310" h="2503804">
                  <a:moveTo>
                    <a:pt x="1070372" y="688693"/>
                  </a:moveTo>
                  <a:lnTo>
                    <a:pt x="698068" y="688693"/>
                  </a:lnTo>
                  <a:lnTo>
                    <a:pt x="681950" y="761757"/>
                  </a:lnTo>
                  <a:lnTo>
                    <a:pt x="680697" y="767436"/>
                  </a:lnTo>
                  <a:lnTo>
                    <a:pt x="642561" y="921845"/>
                  </a:lnTo>
                  <a:lnTo>
                    <a:pt x="599901" y="1072155"/>
                  </a:lnTo>
                  <a:lnTo>
                    <a:pt x="552718" y="1218366"/>
                  </a:lnTo>
                  <a:lnTo>
                    <a:pt x="551706" y="1221229"/>
                  </a:lnTo>
                  <a:lnTo>
                    <a:pt x="527429" y="1289934"/>
                  </a:lnTo>
                  <a:lnTo>
                    <a:pt x="511917" y="1268070"/>
                  </a:lnTo>
                  <a:lnTo>
                    <a:pt x="531245" y="1191067"/>
                  </a:lnTo>
                  <a:lnTo>
                    <a:pt x="533247" y="1183095"/>
                  </a:lnTo>
                  <a:lnTo>
                    <a:pt x="572027" y="1011604"/>
                  </a:lnTo>
                  <a:lnTo>
                    <a:pt x="605639" y="838064"/>
                  </a:lnTo>
                  <a:lnTo>
                    <a:pt x="634079" y="662474"/>
                  </a:lnTo>
                  <a:lnTo>
                    <a:pt x="635781" y="650195"/>
                  </a:lnTo>
                  <a:lnTo>
                    <a:pt x="646359" y="573911"/>
                  </a:lnTo>
                  <a:lnTo>
                    <a:pt x="663284" y="439737"/>
                  </a:lnTo>
                  <a:lnTo>
                    <a:pt x="667689" y="404812"/>
                  </a:lnTo>
                  <a:lnTo>
                    <a:pt x="698715" y="117857"/>
                  </a:lnTo>
                  <a:lnTo>
                    <a:pt x="704369" y="49128"/>
                  </a:lnTo>
                  <a:lnTo>
                    <a:pt x="708410" y="0"/>
                  </a:lnTo>
                  <a:lnTo>
                    <a:pt x="822170" y="131179"/>
                  </a:lnTo>
                  <a:lnTo>
                    <a:pt x="775632" y="207700"/>
                  </a:lnTo>
                  <a:lnTo>
                    <a:pt x="767487" y="258953"/>
                  </a:lnTo>
                  <a:lnTo>
                    <a:pt x="761734" y="295154"/>
                  </a:lnTo>
                  <a:lnTo>
                    <a:pt x="728255" y="502043"/>
                  </a:lnTo>
                  <a:lnTo>
                    <a:pt x="708410" y="623104"/>
                  </a:lnTo>
                  <a:lnTo>
                    <a:pt x="1060030" y="623104"/>
                  </a:lnTo>
                  <a:lnTo>
                    <a:pt x="1116910" y="491924"/>
                  </a:lnTo>
                  <a:lnTo>
                    <a:pt x="1204815" y="699625"/>
                  </a:lnTo>
                  <a:lnTo>
                    <a:pt x="1176220" y="720058"/>
                  </a:lnTo>
                  <a:lnTo>
                    <a:pt x="1169911" y="725245"/>
                  </a:lnTo>
                  <a:lnTo>
                    <a:pt x="1153233" y="744834"/>
                  </a:lnTo>
                  <a:lnTo>
                    <a:pt x="1111739" y="808942"/>
                  </a:lnTo>
                  <a:lnTo>
                    <a:pt x="1091891" y="849178"/>
                  </a:lnTo>
                  <a:lnTo>
                    <a:pt x="1088146" y="856768"/>
                  </a:lnTo>
                  <a:lnTo>
                    <a:pt x="1047904" y="955274"/>
                  </a:lnTo>
                  <a:lnTo>
                    <a:pt x="1013492" y="1049437"/>
                  </a:lnTo>
                  <a:lnTo>
                    <a:pt x="997979" y="1027575"/>
                  </a:lnTo>
                  <a:lnTo>
                    <a:pt x="1070372" y="688693"/>
                  </a:lnTo>
                  <a:close/>
                </a:path>
                <a:path w="1210310" h="2503804">
                  <a:moveTo>
                    <a:pt x="894562" y="907326"/>
                  </a:moveTo>
                  <a:lnTo>
                    <a:pt x="858366" y="972916"/>
                  </a:lnTo>
                  <a:lnTo>
                    <a:pt x="865987" y="1092785"/>
                  </a:lnTo>
                  <a:lnTo>
                    <a:pt x="867010" y="1108878"/>
                  </a:lnTo>
                  <a:lnTo>
                    <a:pt x="889633" y="1360305"/>
                  </a:lnTo>
                  <a:lnTo>
                    <a:pt x="911265" y="1530942"/>
                  </a:lnTo>
                  <a:lnTo>
                    <a:pt x="927909" y="1636158"/>
                  </a:lnTo>
                  <a:lnTo>
                    <a:pt x="946331" y="1734543"/>
                  </a:lnTo>
                  <a:lnTo>
                    <a:pt x="964813" y="1818317"/>
                  </a:lnTo>
                  <a:lnTo>
                    <a:pt x="977296" y="1869310"/>
                  </a:lnTo>
                  <a:lnTo>
                    <a:pt x="1001703" y="1953858"/>
                  </a:lnTo>
                  <a:lnTo>
                    <a:pt x="1037790" y="2058693"/>
                  </a:lnTo>
                  <a:lnTo>
                    <a:pt x="1065099" y="2121891"/>
                  </a:lnTo>
                  <a:lnTo>
                    <a:pt x="1094185" y="2177916"/>
                  </a:lnTo>
                  <a:lnTo>
                    <a:pt x="1125049" y="2226766"/>
                  </a:lnTo>
                  <a:lnTo>
                    <a:pt x="1157690" y="2268444"/>
                  </a:lnTo>
                  <a:lnTo>
                    <a:pt x="1209986" y="2317508"/>
                  </a:lnTo>
                  <a:lnTo>
                    <a:pt x="1209986" y="2350302"/>
                  </a:lnTo>
                  <a:lnTo>
                    <a:pt x="1159854" y="2365056"/>
                  </a:lnTo>
                  <a:lnTo>
                    <a:pt x="1158358" y="2365675"/>
                  </a:lnTo>
                  <a:lnTo>
                    <a:pt x="1131210" y="2393006"/>
                  </a:lnTo>
                  <a:lnTo>
                    <a:pt x="1121711" y="2411261"/>
                  </a:lnTo>
                  <a:lnTo>
                    <a:pt x="1101397" y="2459620"/>
                  </a:lnTo>
                  <a:lnTo>
                    <a:pt x="1067063" y="2386147"/>
                  </a:lnTo>
                  <a:lnTo>
                    <a:pt x="1009048" y="2242609"/>
                  </a:lnTo>
                  <a:lnTo>
                    <a:pt x="961217" y="2093666"/>
                  </a:lnTo>
                  <a:lnTo>
                    <a:pt x="932556" y="1979715"/>
                  </a:lnTo>
                  <a:lnTo>
                    <a:pt x="921666" y="1926194"/>
                  </a:lnTo>
                  <a:lnTo>
                    <a:pt x="910075" y="1863844"/>
                  </a:lnTo>
                  <a:lnTo>
                    <a:pt x="901303" y="1807311"/>
                  </a:lnTo>
                  <a:lnTo>
                    <a:pt x="897632" y="1783651"/>
                  </a:lnTo>
                  <a:lnTo>
                    <a:pt x="875655" y="1609428"/>
                  </a:lnTo>
                  <a:lnTo>
                    <a:pt x="857557" y="1416757"/>
                  </a:lnTo>
                  <a:lnTo>
                    <a:pt x="843555" y="1208871"/>
                  </a:lnTo>
                  <a:lnTo>
                    <a:pt x="837682" y="1093164"/>
                  </a:lnTo>
                  <a:lnTo>
                    <a:pt x="827653" y="1227008"/>
                  </a:lnTo>
                  <a:lnTo>
                    <a:pt x="819169" y="1326828"/>
                  </a:lnTo>
                  <a:lnTo>
                    <a:pt x="803495" y="1468938"/>
                  </a:lnTo>
                  <a:lnTo>
                    <a:pt x="785154" y="1600118"/>
                  </a:lnTo>
                  <a:lnTo>
                    <a:pt x="764148" y="1720368"/>
                  </a:lnTo>
                  <a:lnTo>
                    <a:pt x="740475" y="1829683"/>
                  </a:lnTo>
                  <a:lnTo>
                    <a:pt x="714136" y="1928068"/>
                  </a:lnTo>
                  <a:lnTo>
                    <a:pt x="685131" y="2015522"/>
                  </a:lnTo>
                  <a:lnTo>
                    <a:pt x="669628" y="2055149"/>
                  </a:lnTo>
                  <a:lnTo>
                    <a:pt x="645799" y="2108814"/>
                  </a:lnTo>
                  <a:lnTo>
                    <a:pt x="619303" y="2164166"/>
                  </a:lnTo>
                  <a:lnTo>
                    <a:pt x="582621" y="2230439"/>
                  </a:lnTo>
                  <a:lnTo>
                    <a:pt x="543436" y="2291587"/>
                  </a:lnTo>
                  <a:lnTo>
                    <a:pt x="501746" y="2347612"/>
                  </a:lnTo>
                  <a:lnTo>
                    <a:pt x="457551" y="2398513"/>
                  </a:lnTo>
                  <a:lnTo>
                    <a:pt x="410852" y="2444290"/>
                  </a:lnTo>
                  <a:lnTo>
                    <a:pt x="377976" y="2471452"/>
                  </a:lnTo>
                  <a:lnTo>
                    <a:pt x="336106" y="2503347"/>
                  </a:lnTo>
                  <a:lnTo>
                    <a:pt x="330936" y="2459620"/>
                  </a:lnTo>
                  <a:lnTo>
                    <a:pt x="370795" y="2420104"/>
                  </a:lnTo>
                  <a:lnTo>
                    <a:pt x="408560" y="2379297"/>
                  </a:lnTo>
                  <a:lnTo>
                    <a:pt x="456067" y="2318490"/>
                  </a:lnTo>
                  <a:lnTo>
                    <a:pt x="500181" y="2251876"/>
                  </a:lnTo>
                  <a:lnTo>
                    <a:pt x="540902" y="2179454"/>
                  </a:lnTo>
                  <a:lnTo>
                    <a:pt x="578229" y="2101224"/>
                  </a:lnTo>
                  <a:lnTo>
                    <a:pt x="612163" y="2017186"/>
                  </a:lnTo>
                  <a:lnTo>
                    <a:pt x="637533" y="1942557"/>
                  </a:lnTo>
                  <a:lnTo>
                    <a:pt x="656701" y="1880242"/>
                  </a:lnTo>
                  <a:lnTo>
                    <a:pt x="669101" y="1834187"/>
                  </a:lnTo>
                  <a:lnTo>
                    <a:pt x="694150" y="1725619"/>
                  </a:lnTo>
                  <a:lnTo>
                    <a:pt x="715480" y="1610154"/>
                  </a:lnTo>
                  <a:lnTo>
                    <a:pt x="733901" y="1484783"/>
                  </a:lnTo>
                  <a:lnTo>
                    <a:pt x="749414" y="1349503"/>
                  </a:lnTo>
                  <a:lnTo>
                    <a:pt x="762018" y="1204317"/>
                  </a:lnTo>
                  <a:lnTo>
                    <a:pt x="771713" y="1049224"/>
                  </a:lnTo>
                  <a:lnTo>
                    <a:pt x="776684" y="928369"/>
                  </a:lnTo>
                  <a:lnTo>
                    <a:pt x="780803" y="798010"/>
                  </a:lnTo>
                  <a:lnTo>
                    <a:pt x="894562" y="907326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699574" y="2634526"/>
              <a:ext cx="1225550" cy="2383155"/>
            </a:xfrm>
            <a:custGeom>
              <a:rect l="l" t="t" r="r" b="b"/>
              <a:pathLst>
                <a:path w="1225550" h="2383154">
                  <a:moveTo>
                    <a:pt x="589860" y="317018"/>
                  </a:moveTo>
                  <a:lnTo>
                    <a:pt x="517088" y="317018"/>
                  </a:lnTo>
                  <a:lnTo>
                    <a:pt x="610912" y="211583"/>
                  </a:lnTo>
                  <a:lnTo>
                    <a:pt x="633189" y="185325"/>
                  </a:lnTo>
                  <a:lnTo>
                    <a:pt x="688776" y="106071"/>
                  </a:lnTo>
                  <a:lnTo>
                    <a:pt x="719014" y="51114"/>
                  </a:lnTo>
                  <a:lnTo>
                    <a:pt x="730483" y="24202"/>
                  </a:lnTo>
                  <a:lnTo>
                    <a:pt x="739435" y="0"/>
                  </a:lnTo>
                  <a:lnTo>
                    <a:pt x="816998" y="185838"/>
                  </a:lnTo>
                  <a:lnTo>
                    <a:pt x="773739" y="197284"/>
                  </a:lnTo>
                  <a:lnTo>
                    <a:pt x="710995" y="229564"/>
                  </a:lnTo>
                  <a:lnTo>
                    <a:pt x="674637" y="254844"/>
                  </a:lnTo>
                  <a:lnTo>
                    <a:pt x="592240" y="315230"/>
                  </a:lnTo>
                  <a:lnTo>
                    <a:pt x="589860" y="317018"/>
                  </a:lnTo>
                  <a:close/>
                </a:path>
                <a:path w="1225550" h="2383154">
                  <a:moveTo>
                    <a:pt x="243031" y="579377"/>
                  </a:moveTo>
                  <a:lnTo>
                    <a:pt x="212006" y="459129"/>
                  </a:lnTo>
                  <a:lnTo>
                    <a:pt x="205919" y="415248"/>
                  </a:lnTo>
                  <a:lnTo>
                    <a:pt x="192372" y="341784"/>
                  </a:lnTo>
                  <a:lnTo>
                    <a:pt x="170395" y="251598"/>
                  </a:lnTo>
                  <a:lnTo>
                    <a:pt x="163081" y="226513"/>
                  </a:lnTo>
                  <a:lnTo>
                    <a:pt x="124101" y="98385"/>
                  </a:lnTo>
                  <a:lnTo>
                    <a:pt x="139613" y="76521"/>
                  </a:lnTo>
                  <a:lnTo>
                    <a:pt x="203613" y="169819"/>
                  </a:lnTo>
                  <a:lnTo>
                    <a:pt x="243838" y="232297"/>
                  </a:lnTo>
                  <a:lnTo>
                    <a:pt x="266300" y="273291"/>
                  </a:lnTo>
                  <a:lnTo>
                    <a:pt x="295621" y="366088"/>
                  </a:lnTo>
                  <a:lnTo>
                    <a:pt x="297325" y="431799"/>
                  </a:lnTo>
                  <a:lnTo>
                    <a:pt x="281064" y="498539"/>
                  </a:lnTo>
                  <a:lnTo>
                    <a:pt x="268885" y="546582"/>
                  </a:lnTo>
                  <a:lnTo>
                    <a:pt x="243031" y="579377"/>
                  </a:lnTo>
                  <a:close/>
                </a:path>
                <a:path w="1225550" h="2383154">
                  <a:moveTo>
                    <a:pt x="491233" y="1770926"/>
                  </a:moveTo>
                  <a:lnTo>
                    <a:pt x="424011" y="1585088"/>
                  </a:lnTo>
                  <a:lnTo>
                    <a:pt x="427323" y="1577657"/>
                  </a:lnTo>
                  <a:lnTo>
                    <a:pt x="449866" y="1442976"/>
                  </a:lnTo>
                  <a:lnTo>
                    <a:pt x="449836" y="940122"/>
                  </a:lnTo>
                  <a:lnTo>
                    <a:pt x="449542" y="728320"/>
                  </a:lnTo>
                  <a:lnTo>
                    <a:pt x="446986" y="371676"/>
                  </a:lnTo>
                  <a:lnTo>
                    <a:pt x="444695" y="240496"/>
                  </a:lnTo>
                  <a:lnTo>
                    <a:pt x="517088" y="317018"/>
                  </a:lnTo>
                  <a:lnTo>
                    <a:pt x="589860" y="317018"/>
                  </a:lnTo>
                  <a:lnTo>
                    <a:pt x="517088" y="371676"/>
                  </a:lnTo>
                  <a:lnTo>
                    <a:pt x="517088" y="1508567"/>
                  </a:lnTo>
                  <a:lnTo>
                    <a:pt x="624037" y="1508567"/>
                  </a:lnTo>
                  <a:lnTo>
                    <a:pt x="620505" y="1514032"/>
                  </a:lnTo>
                  <a:lnTo>
                    <a:pt x="572631" y="1594205"/>
                  </a:lnTo>
                  <a:lnTo>
                    <a:pt x="561120" y="1614210"/>
                  </a:lnTo>
                  <a:lnTo>
                    <a:pt x="528802" y="1678434"/>
                  </a:lnTo>
                  <a:lnTo>
                    <a:pt x="507095" y="1729361"/>
                  </a:lnTo>
                  <a:lnTo>
                    <a:pt x="491233" y="1770926"/>
                  </a:lnTo>
                  <a:close/>
                </a:path>
                <a:path w="1225550" h="2383154">
                  <a:moveTo>
                    <a:pt x="1150521" y="393539"/>
                  </a:moveTo>
                  <a:lnTo>
                    <a:pt x="1049688" y="393539"/>
                  </a:lnTo>
                  <a:lnTo>
                    <a:pt x="1085884" y="284223"/>
                  </a:lnTo>
                  <a:lnTo>
                    <a:pt x="1150521" y="393539"/>
                  </a:lnTo>
                  <a:close/>
                </a:path>
                <a:path w="1225550" h="2383154">
                  <a:moveTo>
                    <a:pt x="775631" y="2120739"/>
                  </a:moveTo>
                  <a:lnTo>
                    <a:pt x="777893" y="1954714"/>
                  </a:lnTo>
                  <a:lnTo>
                    <a:pt x="780479" y="1479188"/>
                  </a:lnTo>
                  <a:lnTo>
                    <a:pt x="780802" y="1169685"/>
                  </a:lnTo>
                  <a:lnTo>
                    <a:pt x="780479" y="865650"/>
                  </a:lnTo>
                  <a:lnTo>
                    <a:pt x="777893" y="433850"/>
                  </a:lnTo>
                  <a:lnTo>
                    <a:pt x="775631" y="306085"/>
                  </a:lnTo>
                  <a:lnTo>
                    <a:pt x="848024" y="393539"/>
                  </a:lnTo>
                  <a:lnTo>
                    <a:pt x="1150521" y="393539"/>
                  </a:lnTo>
                  <a:lnTo>
                    <a:pt x="1163448" y="415403"/>
                  </a:lnTo>
                  <a:lnTo>
                    <a:pt x="1135870" y="459129"/>
                  </a:lnTo>
                  <a:lnTo>
                    <a:pt x="848024" y="459129"/>
                  </a:lnTo>
                  <a:lnTo>
                    <a:pt x="848024" y="2033286"/>
                  </a:lnTo>
                  <a:lnTo>
                    <a:pt x="775631" y="2120739"/>
                  </a:lnTo>
                  <a:close/>
                </a:path>
                <a:path w="1225550" h="2383154">
                  <a:moveTo>
                    <a:pt x="1121212" y="1546828"/>
                  </a:moveTo>
                  <a:lnTo>
                    <a:pt x="1031590" y="1546828"/>
                  </a:lnTo>
                  <a:lnTo>
                    <a:pt x="1054860" y="1421114"/>
                  </a:lnTo>
                  <a:lnTo>
                    <a:pt x="1054860" y="459129"/>
                  </a:lnTo>
                  <a:lnTo>
                    <a:pt x="1135870" y="459129"/>
                  </a:lnTo>
                  <a:lnTo>
                    <a:pt x="1122081" y="480992"/>
                  </a:lnTo>
                  <a:lnTo>
                    <a:pt x="1122081" y="1519498"/>
                  </a:lnTo>
                  <a:lnTo>
                    <a:pt x="1121212" y="1546828"/>
                  </a:lnTo>
                  <a:close/>
                </a:path>
                <a:path w="1225550" h="2383154">
                  <a:moveTo>
                    <a:pt x="62050" y="1027575"/>
                  </a:moveTo>
                  <a:lnTo>
                    <a:pt x="15512" y="929189"/>
                  </a:lnTo>
                  <a:lnTo>
                    <a:pt x="206835" y="929189"/>
                  </a:lnTo>
                  <a:lnTo>
                    <a:pt x="243031" y="819873"/>
                  </a:lnTo>
                  <a:lnTo>
                    <a:pt x="320594" y="940122"/>
                  </a:lnTo>
                  <a:lnTo>
                    <a:pt x="291046" y="994779"/>
                  </a:lnTo>
                  <a:lnTo>
                    <a:pt x="186151" y="994779"/>
                  </a:lnTo>
                  <a:lnTo>
                    <a:pt x="141295" y="999971"/>
                  </a:lnTo>
                  <a:lnTo>
                    <a:pt x="95812" y="1011989"/>
                  </a:lnTo>
                  <a:lnTo>
                    <a:pt x="62050" y="1027575"/>
                  </a:lnTo>
                  <a:close/>
                </a:path>
                <a:path w="1225550" h="2383154">
                  <a:moveTo>
                    <a:pt x="72391" y="2273781"/>
                  </a:moveTo>
                  <a:lnTo>
                    <a:pt x="0" y="2120739"/>
                  </a:lnTo>
                  <a:lnTo>
                    <a:pt x="23553" y="2082450"/>
                  </a:lnTo>
                  <a:lnTo>
                    <a:pt x="68593" y="2017229"/>
                  </a:lnTo>
                  <a:lnTo>
                    <a:pt x="121595" y="1951640"/>
                  </a:lnTo>
                  <a:lnTo>
                    <a:pt x="164779" y="1905493"/>
                  </a:lnTo>
                  <a:lnTo>
                    <a:pt x="212006" y="1858380"/>
                  </a:lnTo>
                  <a:lnTo>
                    <a:pt x="212006" y="994779"/>
                  </a:lnTo>
                  <a:lnTo>
                    <a:pt x="291046" y="994779"/>
                  </a:lnTo>
                  <a:lnTo>
                    <a:pt x="279227" y="1016643"/>
                  </a:lnTo>
                  <a:lnTo>
                    <a:pt x="279227" y="1858380"/>
                  </a:lnTo>
                  <a:lnTo>
                    <a:pt x="298992" y="1900585"/>
                  </a:lnTo>
                  <a:lnTo>
                    <a:pt x="316441" y="1934901"/>
                  </a:lnTo>
                  <a:lnTo>
                    <a:pt x="243031" y="1934901"/>
                  </a:lnTo>
                  <a:lnTo>
                    <a:pt x="155125" y="2066081"/>
                  </a:lnTo>
                  <a:lnTo>
                    <a:pt x="99626" y="2196188"/>
                  </a:lnTo>
                  <a:lnTo>
                    <a:pt x="85318" y="2232105"/>
                  </a:lnTo>
                  <a:lnTo>
                    <a:pt x="72391" y="2273781"/>
                  </a:lnTo>
                  <a:close/>
                </a:path>
                <a:path w="1225550" h="2383154">
                  <a:moveTo>
                    <a:pt x="624037" y="1508567"/>
                  </a:moveTo>
                  <a:lnTo>
                    <a:pt x="517088" y="1508567"/>
                  </a:lnTo>
                  <a:lnTo>
                    <a:pt x="734264" y="1289934"/>
                  </a:lnTo>
                  <a:lnTo>
                    <a:pt x="744607" y="1322729"/>
                  </a:lnTo>
                  <a:lnTo>
                    <a:pt x="723276" y="1355182"/>
                  </a:lnTo>
                  <a:lnTo>
                    <a:pt x="624037" y="1508567"/>
                  </a:lnTo>
                  <a:close/>
                </a:path>
                <a:path w="1225550" h="2383154">
                  <a:moveTo>
                    <a:pt x="1029005" y="1781857"/>
                  </a:moveTo>
                  <a:lnTo>
                    <a:pt x="1023722" y="1733029"/>
                  </a:lnTo>
                  <a:lnTo>
                    <a:pt x="1002705" y="1668869"/>
                  </a:lnTo>
                  <a:lnTo>
                    <a:pt x="968125" y="1623093"/>
                  </a:lnTo>
                  <a:lnTo>
                    <a:pt x="904904" y="1585088"/>
                  </a:lnTo>
                  <a:lnTo>
                    <a:pt x="904904" y="1541362"/>
                  </a:lnTo>
                  <a:lnTo>
                    <a:pt x="1031590" y="1546828"/>
                  </a:lnTo>
                  <a:lnTo>
                    <a:pt x="1121212" y="1546828"/>
                  </a:lnTo>
                  <a:lnTo>
                    <a:pt x="1119860" y="1589353"/>
                  </a:lnTo>
                  <a:lnTo>
                    <a:pt x="1106810" y="1661182"/>
                  </a:lnTo>
                  <a:lnTo>
                    <a:pt x="1080309" y="1723356"/>
                  </a:lnTo>
                  <a:lnTo>
                    <a:pt x="1070762" y="1737052"/>
                  </a:lnTo>
                  <a:lnTo>
                    <a:pt x="1029005" y="1781857"/>
                  </a:lnTo>
                  <a:close/>
                </a:path>
                <a:path w="1225550" h="2383154">
                  <a:moveTo>
                    <a:pt x="1122081" y="2383099"/>
                  </a:moveTo>
                  <a:lnTo>
                    <a:pt x="1004120" y="2381732"/>
                  </a:lnTo>
                  <a:lnTo>
                    <a:pt x="805041" y="2370800"/>
                  </a:lnTo>
                  <a:lnTo>
                    <a:pt x="723923" y="2361235"/>
                  </a:lnTo>
                  <a:lnTo>
                    <a:pt x="667695" y="2349847"/>
                  </a:lnTo>
                  <a:lnTo>
                    <a:pt x="618727" y="2337150"/>
                  </a:lnTo>
                  <a:lnTo>
                    <a:pt x="556676" y="2312555"/>
                  </a:lnTo>
                  <a:lnTo>
                    <a:pt x="501634" y="2281434"/>
                  </a:lnTo>
                  <a:lnTo>
                    <a:pt x="429091" y="2219131"/>
                  </a:lnTo>
                  <a:lnTo>
                    <a:pt x="371090" y="2145847"/>
                  </a:lnTo>
                  <a:lnTo>
                    <a:pt x="346972" y="2101102"/>
                  </a:lnTo>
                  <a:lnTo>
                    <a:pt x="325765" y="2055149"/>
                  </a:lnTo>
                  <a:lnTo>
                    <a:pt x="243031" y="1934901"/>
                  </a:lnTo>
                  <a:lnTo>
                    <a:pt x="316441" y="1934901"/>
                  </a:lnTo>
                  <a:lnTo>
                    <a:pt x="319220" y="1940367"/>
                  </a:lnTo>
                  <a:lnTo>
                    <a:pt x="351538" y="1995026"/>
                  </a:lnTo>
                  <a:lnTo>
                    <a:pt x="408499" y="2077012"/>
                  </a:lnTo>
                  <a:lnTo>
                    <a:pt x="444614" y="2114932"/>
                  </a:lnTo>
                  <a:lnTo>
                    <a:pt x="490909" y="2146701"/>
                  </a:lnTo>
                  <a:lnTo>
                    <a:pt x="568472" y="2179497"/>
                  </a:lnTo>
                  <a:lnTo>
                    <a:pt x="627089" y="2192893"/>
                  </a:lnTo>
                  <a:lnTo>
                    <a:pt x="718752" y="2208192"/>
                  </a:lnTo>
                  <a:lnTo>
                    <a:pt x="776439" y="2212292"/>
                  </a:lnTo>
                  <a:lnTo>
                    <a:pt x="1220816" y="2212292"/>
                  </a:lnTo>
                  <a:lnTo>
                    <a:pt x="1160764" y="2264877"/>
                  </a:lnTo>
                  <a:lnTo>
                    <a:pt x="1144419" y="2290435"/>
                  </a:lnTo>
                  <a:lnTo>
                    <a:pt x="1134401" y="2314348"/>
                  </a:lnTo>
                  <a:lnTo>
                    <a:pt x="1127872" y="2338191"/>
                  </a:lnTo>
                  <a:lnTo>
                    <a:pt x="1122081" y="2383099"/>
                  </a:lnTo>
                  <a:close/>
                </a:path>
                <a:path w="1225550" h="2383154">
                  <a:moveTo>
                    <a:pt x="1220816" y="2212292"/>
                  </a:moveTo>
                  <a:lnTo>
                    <a:pt x="896662" y="2212292"/>
                  </a:lnTo>
                  <a:lnTo>
                    <a:pt x="1023349" y="2201360"/>
                  </a:lnTo>
                  <a:lnTo>
                    <a:pt x="1156499" y="2179497"/>
                  </a:lnTo>
                  <a:lnTo>
                    <a:pt x="1225498" y="2164466"/>
                  </a:lnTo>
                  <a:lnTo>
                    <a:pt x="1225498" y="2208192"/>
                  </a:lnTo>
                  <a:lnTo>
                    <a:pt x="1220816" y="2212292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99574" y="2634526"/>
              <a:ext cx="1225550" cy="2383155"/>
            </a:xfrm>
            <a:custGeom>
              <a:rect l="l" t="t" r="r" b="b"/>
              <a:pathLst>
                <a:path w="1225550" h="2383154">
                  <a:moveTo>
                    <a:pt x="449866" y="961984"/>
                  </a:moveTo>
                  <a:lnTo>
                    <a:pt x="449601" y="770738"/>
                  </a:lnTo>
                  <a:lnTo>
                    <a:pt x="449542" y="728320"/>
                  </a:lnTo>
                  <a:lnTo>
                    <a:pt x="446957" y="367577"/>
                  </a:lnTo>
                  <a:lnTo>
                    <a:pt x="445340" y="276717"/>
                  </a:lnTo>
                  <a:lnTo>
                    <a:pt x="444695" y="240496"/>
                  </a:lnTo>
                  <a:lnTo>
                    <a:pt x="517088" y="317018"/>
                  </a:lnTo>
                  <a:lnTo>
                    <a:pt x="610912" y="211583"/>
                  </a:lnTo>
                  <a:lnTo>
                    <a:pt x="633189" y="185325"/>
                  </a:lnTo>
                  <a:lnTo>
                    <a:pt x="688776" y="106071"/>
                  </a:lnTo>
                  <a:lnTo>
                    <a:pt x="719014" y="51114"/>
                  </a:lnTo>
                  <a:lnTo>
                    <a:pt x="730483" y="24202"/>
                  </a:lnTo>
                  <a:lnTo>
                    <a:pt x="739435" y="0"/>
                  </a:lnTo>
                  <a:lnTo>
                    <a:pt x="816998" y="185838"/>
                  </a:lnTo>
                  <a:lnTo>
                    <a:pt x="793088" y="189302"/>
                  </a:lnTo>
                  <a:lnTo>
                    <a:pt x="773739" y="197284"/>
                  </a:lnTo>
                  <a:lnTo>
                    <a:pt x="710995" y="229564"/>
                  </a:lnTo>
                  <a:lnTo>
                    <a:pt x="692586" y="242365"/>
                  </a:lnTo>
                  <a:lnTo>
                    <a:pt x="674637" y="254844"/>
                  </a:lnTo>
                  <a:lnTo>
                    <a:pt x="592240" y="315230"/>
                  </a:lnTo>
                  <a:lnTo>
                    <a:pt x="517088" y="371676"/>
                  </a:lnTo>
                  <a:lnTo>
                    <a:pt x="517088" y="1508567"/>
                  </a:lnTo>
                  <a:lnTo>
                    <a:pt x="734264" y="1289934"/>
                  </a:lnTo>
                  <a:lnTo>
                    <a:pt x="744607" y="1322729"/>
                  </a:lnTo>
                  <a:lnTo>
                    <a:pt x="731535" y="1342616"/>
                  </a:lnTo>
                  <a:lnTo>
                    <a:pt x="723276" y="1355182"/>
                  </a:lnTo>
                  <a:lnTo>
                    <a:pt x="698443" y="1393463"/>
                  </a:lnTo>
                  <a:lnTo>
                    <a:pt x="620505" y="1514032"/>
                  </a:lnTo>
                  <a:lnTo>
                    <a:pt x="572631" y="1594205"/>
                  </a:lnTo>
                  <a:lnTo>
                    <a:pt x="528802" y="1678434"/>
                  </a:lnTo>
                  <a:lnTo>
                    <a:pt x="507095" y="1729361"/>
                  </a:lnTo>
                  <a:lnTo>
                    <a:pt x="491233" y="1770926"/>
                  </a:lnTo>
                  <a:lnTo>
                    <a:pt x="424011" y="1585088"/>
                  </a:lnTo>
                  <a:lnTo>
                    <a:pt x="427323" y="1577657"/>
                  </a:lnTo>
                  <a:lnTo>
                    <a:pt x="449866" y="1442976"/>
                  </a:lnTo>
                  <a:lnTo>
                    <a:pt x="449866" y="961984"/>
                  </a:lnTo>
                  <a:close/>
                </a:path>
                <a:path w="1225550" h="2383154">
                  <a:moveTo>
                    <a:pt x="904904" y="1541362"/>
                  </a:moveTo>
                  <a:lnTo>
                    <a:pt x="1020250" y="1546338"/>
                  </a:lnTo>
                  <a:lnTo>
                    <a:pt x="1031590" y="1546828"/>
                  </a:lnTo>
                  <a:lnTo>
                    <a:pt x="1054860" y="1421114"/>
                  </a:lnTo>
                  <a:lnTo>
                    <a:pt x="1054860" y="459129"/>
                  </a:lnTo>
                  <a:lnTo>
                    <a:pt x="848024" y="459129"/>
                  </a:lnTo>
                  <a:lnTo>
                    <a:pt x="848024" y="2033286"/>
                  </a:lnTo>
                  <a:lnTo>
                    <a:pt x="775631" y="2120739"/>
                  </a:lnTo>
                  <a:lnTo>
                    <a:pt x="776119" y="2085007"/>
                  </a:lnTo>
                  <a:lnTo>
                    <a:pt x="777893" y="1954714"/>
                  </a:lnTo>
                  <a:lnTo>
                    <a:pt x="780479" y="1479188"/>
                  </a:lnTo>
                  <a:lnTo>
                    <a:pt x="780598" y="1364908"/>
                  </a:lnTo>
                  <a:lnTo>
                    <a:pt x="780802" y="1169685"/>
                  </a:lnTo>
                  <a:lnTo>
                    <a:pt x="780503" y="887970"/>
                  </a:lnTo>
                  <a:lnTo>
                    <a:pt x="780479" y="865650"/>
                  </a:lnTo>
                  <a:lnTo>
                    <a:pt x="777893" y="433850"/>
                  </a:lnTo>
                  <a:lnTo>
                    <a:pt x="776069" y="330796"/>
                  </a:lnTo>
                  <a:lnTo>
                    <a:pt x="775631" y="306085"/>
                  </a:lnTo>
                  <a:lnTo>
                    <a:pt x="848024" y="393539"/>
                  </a:lnTo>
                  <a:lnTo>
                    <a:pt x="1049688" y="393539"/>
                  </a:lnTo>
                  <a:lnTo>
                    <a:pt x="1085884" y="284223"/>
                  </a:lnTo>
                  <a:lnTo>
                    <a:pt x="1163448" y="415403"/>
                  </a:lnTo>
                  <a:lnTo>
                    <a:pt x="1122081" y="480992"/>
                  </a:lnTo>
                  <a:lnTo>
                    <a:pt x="1122081" y="1519498"/>
                  </a:lnTo>
                  <a:lnTo>
                    <a:pt x="1119860" y="1589353"/>
                  </a:lnTo>
                  <a:lnTo>
                    <a:pt x="1106810" y="1661182"/>
                  </a:lnTo>
                  <a:lnTo>
                    <a:pt x="1080309" y="1723356"/>
                  </a:lnTo>
                  <a:lnTo>
                    <a:pt x="1029005" y="1781857"/>
                  </a:lnTo>
                  <a:lnTo>
                    <a:pt x="1023722" y="1733029"/>
                  </a:lnTo>
                  <a:lnTo>
                    <a:pt x="1002705" y="1668869"/>
                  </a:lnTo>
                  <a:lnTo>
                    <a:pt x="968125" y="1623093"/>
                  </a:lnTo>
                  <a:lnTo>
                    <a:pt x="904904" y="1585088"/>
                  </a:lnTo>
                  <a:lnTo>
                    <a:pt x="904904" y="1541362"/>
                  </a:lnTo>
                  <a:close/>
                </a:path>
                <a:path w="1225550" h="2383154">
                  <a:moveTo>
                    <a:pt x="139613" y="76521"/>
                  </a:moveTo>
                  <a:lnTo>
                    <a:pt x="203613" y="169819"/>
                  </a:lnTo>
                  <a:lnTo>
                    <a:pt x="243838" y="232297"/>
                  </a:lnTo>
                  <a:lnTo>
                    <a:pt x="251256" y="245835"/>
                  </a:lnTo>
                  <a:lnTo>
                    <a:pt x="266300" y="273291"/>
                  </a:lnTo>
                  <a:lnTo>
                    <a:pt x="295621" y="366088"/>
                  </a:lnTo>
                  <a:lnTo>
                    <a:pt x="296321" y="369664"/>
                  </a:lnTo>
                  <a:lnTo>
                    <a:pt x="297325" y="431799"/>
                  </a:lnTo>
                  <a:lnTo>
                    <a:pt x="281064" y="498539"/>
                  </a:lnTo>
                  <a:lnTo>
                    <a:pt x="268885" y="546582"/>
                  </a:lnTo>
                  <a:lnTo>
                    <a:pt x="243031" y="579377"/>
                  </a:lnTo>
                  <a:lnTo>
                    <a:pt x="212006" y="459129"/>
                  </a:lnTo>
                  <a:lnTo>
                    <a:pt x="205919" y="415248"/>
                  </a:lnTo>
                  <a:lnTo>
                    <a:pt x="192372" y="341784"/>
                  </a:lnTo>
                  <a:lnTo>
                    <a:pt x="170395" y="251598"/>
                  </a:lnTo>
                  <a:lnTo>
                    <a:pt x="163081" y="226513"/>
                  </a:lnTo>
                  <a:lnTo>
                    <a:pt x="124101" y="98385"/>
                  </a:lnTo>
                  <a:lnTo>
                    <a:pt x="139613" y="76521"/>
                  </a:lnTo>
                  <a:close/>
                </a:path>
                <a:path w="1225550" h="2383154">
                  <a:moveTo>
                    <a:pt x="279227" y="1858380"/>
                  </a:moveTo>
                  <a:lnTo>
                    <a:pt x="298992" y="1900585"/>
                  </a:lnTo>
                  <a:lnTo>
                    <a:pt x="319220" y="1940367"/>
                  </a:lnTo>
                  <a:lnTo>
                    <a:pt x="351538" y="1995026"/>
                  </a:lnTo>
                  <a:lnTo>
                    <a:pt x="408499" y="2077012"/>
                  </a:lnTo>
                  <a:lnTo>
                    <a:pt x="444614" y="2114932"/>
                  </a:lnTo>
                  <a:lnTo>
                    <a:pt x="490909" y="2146701"/>
                  </a:lnTo>
                  <a:lnTo>
                    <a:pt x="568472" y="2179497"/>
                  </a:lnTo>
                  <a:lnTo>
                    <a:pt x="627089" y="2192893"/>
                  </a:lnTo>
                  <a:lnTo>
                    <a:pt x="718752" y="2208192"/>
                  </a:lnTo>
                  <a:lnTo>
                    <a:pt x="750727" y="2210465"/>
                  </a:lnTo>
                  <a:lnTo>
                    <a:pt x="776439" y="2212292"/>
                  </a:lnTo>
                  <a:lnTo>
                    <a:pt x="896662" y="2212292"/>
                  </a:lnTo>
                  <a:lnTo>
                    <a:pt x="1023349" y="2201360"/>
                  </a:lnTo>
                  <a:lnTo>
                    <a:pt x="1156499" y="2179497"/>
                  </a:lnTo>
                  <a:lnTo>
                    <a:pt x="1177162" y="2174995"/>
                  </a:lnTo>
                  <a:lnTo>
                    <a:pt x="1225498" y="2164466"/>
                  </a:lnTo>
                  <a:lnTo>
                    <a:pt x="1225498" y="2208192"/>
                  </a:lnTo>
                  <a:lnTo>
                    <a:pt x="1160764" y="2264877"/>
                  </a:lnTo>
                  <a:lnTo>
                    <a:pt x="1144419" y="2290435"/>
                  </a:lnTo>
                  <a:lnTo>
                    <a:pt x="1134401" y="2314348"/>
                  </a:lnTo>
                  <a:lnTo>
                    <a:pt x="1127872" y="2338191"/>
                  </a:lnTo>
                  <a:lnTo>
                    <a:pt x="1122081" y="2383099"/>
                  </a:lnTo>
                  <a:lnTo>
                    <a:pt x="1057102" y="2382346"/>
                  </a:lnTo>
                  <a:lnTo>
                    <a:pt x="1004120" y="2381732"/>
                  </a:lnTo>
                  <a:lnTo>
                    <a:pt x="805041" y="2370800"/>
                  </a:lnTo>
                  <a:lnTo>
                    <a:pt x="747626" y="2364030"/>
                  </a:lnTo>
                  <a:lnTo>
                    <a:pt x="723923" y="2361235"/>
                  </a:lnTo>
                  <a:lnTo>
                    <a:pt x="667695" y="2349847"/>
                  </a:lnTo>
                  <a:lnTo>
                    <a:pt x="618727" y="2337150"/>
                  </a:lnTo>
                  <a:lnTo>
                    <a:pt x="556676" y="2312555"/>
                  </a:lnTo>
                  <a:lnTo>
                    <a:pt x="501634" y="2281434"/>
                  </a:lnTo>
                  <a:lnTo>
                    <a:pt x="475721" y="2262850"/>
                  </a:lnTo>
                  <a:lnTo>
                    <a:pt x="429091" y="2219131"/>
                  </a:lnTo>
                  <a:lnTo>
                    <a:pt x="371090" y="2145847"/>
                  </a:lnTo>
                  <a:lnTo>
                    <a:pt x="346972" y="2101102"/>
                  </a:lnTo>
                  <a:lnTo>
                    <a:pt x="325765" y="2055149"/>
                  </a:lnTo>
                  <a:lnTo>
                    <a:pt x="253661" y="1950352"/>
                  </a:lnTo>
                  <a:lnTo>
                    <a:pt x="243031" y="1934901"/>
                  </a:lnTo>
                  <a:lnTo>
                    <a:pt x="155125" y="2066081"/>
                  </a:lnTo>
                  <a:lnTo>
                    <a:pt x="99626" y="2196188"/>
                  </a:lnTo>
                  <a:lnTo>
                    <a:pt x="85318" y="2232105"/>
                  </a:lnTo>
                  <a:lnTo>
                    <a:pt x="82760" y="2240353"/>
                  </a:lnTo>
                  <a:lnTo>
                    <a:pt x="72391" y="2273781"/>
                  </a:lnTo>
                  <a:lnTo>
                    <a:pt x="0" y="2120739"/>
                  </a:lnTo>
                  <a:lnTo>
                    <a:pt x="23553" y="2082450"/>
                  </a:lnTo>
                  <a:lnTo>
                    <a:pt x="68593" y="2017229"/>
                  </a:lnTo>
                  <a:lnTo>
                    <a:pt x="121595" y="1951640"/>
                  </a:lnTo>
                  <a:lnTo>
                    <a:pt x="164779" y="1905493"/>
                  </a:lnTo>
                  <a:lnTo>
                    <a:pt x="212006" y="1858380"/>
                  </a:lnTo>
                  <a:lnTo>
                    <a:pt x="212006" y="994779"/>
                  </a:lnTo>
                  <a:lnTo>
                    <a:pt x="186151" y="994779"/>
                  </a:lnTo>
                  <a:lnTo>
                    <a:pt x="141295" y="999971"/>
                  </a:lnTo>
                  <a:lnTo>
                    <a:pt x="95812" y="1011989"/>
                  </a:lnTo>
                  <a:lnTo>
                    <a:pt x="62050" y="1027575"/>
                  </a:lnTo>
                  <a:lnTo>
                    <a:pt x="15512" y="929189"/>
                  </a:lnTo>
                  <a:lnTo>
                    <a:pt x="206835" y="929189"/>
                  </a:lnTo>
                  <a:lnTo>
                    <a:pt x="243031" y="819873"/>
                  </a:lnTo>
                  <a:lnTo>
                    <a:pt x="320594" y="940122"/>
                  </a:lnTo>
                  <a:lnTo>
                    <a:pt x="279227" y="1016643"/>
                  </a:lnTo>
                  <a:lnTo>
                    <a:pt x="279227" y="1858380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038833" y="2601732"/>
              <a:ext cx="1153160" cy="2481580"/>
            </a:xfrm>
            <a:custGeom>
              <a:rect l="l" t="t" r="r" b="b"/>
              <a:pathLst>
                <a:path w="1153160" h="2481579">
                  <a:moveTo>
                    <a:pt x="10341" y="1060369"/>
                  </a:moveTo>
                  <a:lnTo>
                    <a:pt x="0" y="1027573"/>
                  </a:lnTo>
                  <a:lnTo>
                    <a:pt x="24080" y="965946"/>
                  </a:lnTo>
                  <a:lnTo>
                    <a:pt x="63746" y="858219"/>
                  </a:lnTo>
                  <a:lnTo>
                    <a:pt x="103820" y="739338"/>
                  </a:lnTo>
                  <a:lnTo>
                    <a:pt x="138797" y="625915"/>
                  </a:lnTo>
                  <a:lnTo>
                    <a:pt x="160297" y="552047"/>
                  </a:lnTo>
                  <a:lnTo>
                    <a:pt x="179224" y="481806"/>
                  </a:lnTo>
                  <a:lnTo>
                    <a:pt x="210227" y="353996"/>
                  </a:lnTo>
                  <a:lnTo>
                    <a:pt x="238667" y="215983"/>
                  </a:lnTo>
                  <a:lnTo>
                    <a:pt x="261777" y="81628"/>
                  </a:lnTo>
                  <a:lnTo>
                    <a:pt x="274056" y="0"/>
                  </a:lnTo>
                  <a:lnTo>
                    <a:pt x="382645" y="131179"/>
                  </a:lnTo>
                  <a:lnTo>
                    <a:pt x="341277" y="174906"/>
                  </a:lnTo>
                  <a:lnTo>
                    <a:pt x="320231" y="248475"/>
                  </a:lnTo>
                  <a:lnTo>
                    <a:pt x="282039" y="388443"/>
                  </a:lnTo>
                  <a:lnTo>
                    <a:pt x="263714" y="459128"/>
                  </a:lnTo>
                  <a:lnTo>
                    <a:pt x="263714" y="666830"/>
                  </a:lnTo>
                  <a:lnTo>
                    <a:pt x="191322" y="666830"/>
                  </a:lnTo>
                  <a:lnTo>
                    <a:pt x="149454" y="769241"/>
                  </a:lnTo>
                  <a:lnTo>
                    <a:pt x="117394" y="845152"/>
                  </a:lnTo>
                  <a:lnTo>
                    <a:pt x="72149" y="943537"/>
                  </a:lnTo>
                  <a:lnTo>
                    <a:pt x="30135" y="1025524"/>
                  </a:lnTo>
                  <a:lnTo>
                    <a:pt x="10341" y="1060369"/>
                  </a:lnTo>
                  <a:close/>
                </a:path>
                <a:path w="1153160" h="2481579">
                  <a:moveTo>
                    <a:pt x="367132" y="918258"/>
                  </a:moveTo>
                  <a:lnTo>
                    <a:pt x="351619" y="896393"/>
                  </a:lnTo>
                  <a:lnTo>
                    <a:pt x="376562" y="830448"/>
                  </a:lnTo>
                  <a:lnTo>
                    <a:pt x="406883" y="745741"/>
                  </a:lnTo>
                  <a:lnTo>
                    <a:pt x="440494" y="641892"/>
                  </a:lnTo>
                  <a:lnTo>
                    <a:pt x="471519" y="535308"/>
                  </a:lnTo>
                  <a:lnTo>
                    <a:pt x="499958" y="425992"/>
                  </a:lnTo>
                  <a:lnTo>
                    <a:pt x="525813" y="313942"/>
                  </a:lnTo>
                  <a:lnTo>
                    <a:pt x="549082" y="199160"/>
                  </a:lnTo>
                  <a:lnTo>
                    <a:pt x="566617" y="99538"/>
                  </a:lnTo>
                  <a:lnTo>
                    <a:pt x="579138" y="21862"/>
                  </a:lnTo>
                  <a:lnTo>
                    <a:pt x="692898" y="163974"/>
                  </a:lnTo>
                  <a:lnTo>
                    <a:pt x="641189" y="218632"/>
                  </a:lnTo>
                  <a:lnTo>
                    <a:pt x="568797" y="437265"/>
                  </a:lnTo>
                  <a:lnTo>
                    <a:pt x="1100181" y="437265"/>
                  </a:lnTo>
                  <a:lnTo>
                    <a:pt x="1136681" y="502854"/>
                  </a:lnTo>
                  <a:lnTo>
                    <a:pt x="548113" y="502854"/>
                  </a:lnTo>
                  <a:lnTo>
                    <a:pt x="522805" y="570624"/>
                  </a:lnTo>
                  <a:lnTo>
                    <a:pt x="483880" y="668879"/>
                  </a:lnTo>
                  <a:lnTo>
                    <a:pt x="438635" y="772730"/>
                  </a:lnTo>
                  <a:lnTo>
                    <a:pt x="395024" y="863662"/>
                  </a:lnTo>
                  <a:lnTo>
                    <a:pt x="367132" y="918258"/>
                  </a:lnTo>
                  <a:close/>
                </a:path>
                <a:path w="1153160" h="2481579">
                  <a:moveTo>
                    <a:pt x="1100181" y="437265"/>
                  </a:moveTo>
                  <a:lnTo>
                    <a:pt x="997979" y="437265"/>
                  </a:lnTo>
                  <a:lnTo>
                    <a:pt x="1039346" y="327948"/>
                  </a:lnTo>
                  <a:lnTo>
                    <a:pt x="1100181" y="437265"/>
                  </a:lnTo>
                  <a:close/>
                </a:path>
                <a:path w="1153160" h="2481579">
                  <a:moveTo>
                    <a:pt x="961783" y="808940"/>
                  </a:moveTo>
                  <a:lnTo>
                    <a:pt x="941100" y="798010"/>
                  </a:lnTo>
                  <a:lnTo>
                    <a:pt x="1003150" y="502854"/>
                  </a:lnTo>
                  <a:lnTo>
                    <a:pt x="1136681" y="502854"/>
                  </a:lnTo>
                  <a:lnTo>
                    <a:pt x="1142765" y="513786"/>
                  </a:lnTo>
                  <a:lnTo>
                    <a:pt x="1125112" y="520607"/>
                  </a:lnTo>
                  <a:lnTo>
                    <a:pt x="1112769" y="527494"/>
                  </a:lnTo>
                  <a:lnTo>
                    <a:pt x="1091762" y="547308"/>
                  </a:lnTo>
                  <a:lnTo>
                    <a:pt x="1069947" y="575661"/>
                  </a:lnTo>
                  <a:lnTo>
                    <a:pt x="1035710" y="634205"/>
                  </a:lnTo>
                  <a:lnTo>
                    <a:pt x="1018487" y="672556"/>
                  </a:lnTo>
                  <a:lnTo>
                    <a:pt x="961783" y="808940"/>
                  </a:lnTo>
                  <a:close/>
                </a:path>
                <a:path w="1153160" h="2481579">
                  <a:moveTo>
                    <a:pt x="784800" y="1393784"/>
                  </a:moveTo>
                  <a:lnTo>
                    <a:pt x="664458" y="1393784"/>
                  </a:lnTo>
                  <a:lnTo>
                    <a:pt x="690537" y="1381413"/>
                  </a:lnTo>
                  <a:lnTo>
                    <a:pt x="698038" y="1368226"/>
                  </a:lnTo>
                  <a:lnTo>
                    <a:pt x="699034" y="1364821"/>
                  </a:lnTo>
                  <a:lnTo>
                    <a:pt x="713581" y="1246206"/>
                  </a:lnTo>
                  <a:lnTo>
                    <a:pt x="713076" y="1008087"/>
                  </a:lnTo>
                  <a:lnTo>
                    <a:pt x="710673" y="713288"/>
                  </a:lnTo>
                  <a:lnTo>
                    <a:pt x="708410" y="612171"/>
                  </a:lnTo>
                  <a:lnTo>
                    <a:pt x="827341" y="721487"/>
                  </a:lnTo>
                  <a:lnTo>
                    <a:pt x="785973" y="787078"/>
                  </a:lnTo>
                  <a:lnTo>
                    <a:pt x="785973" y="1300865"/>
                  </a:lnTo>
                  <a:lnTo>
                    <a:pt x="785499" y="1381413"/>
                  </a:lnTo>
                  <a:lnTo>
                    <a:pt x="785306" y="1389002"/>
                  </a:lnTo>
                  <a:lnTo>
                    <a:pt x="784800" y="1393784"/>
                  </a:lnTo>
                  <a:close/>
                </a:path>
                <a:path w="1153160" h="2481579">
                  <a:moveTo>
                    <a:pt x="186151" y="1639745"/>
                  </a:moveTo>
                  <a:lnTo>
                    <a:pt x="188413" y="1521547"/>
                  </a:lnTo>
                  <a:lnTo>
                    <a:pt x="190999" y="1297449"/>
                  </a:lnTo>
                  <a:lnTo>
                    <a:pt x="191228" y="1222294"/>
                  </a:lnTo>
                  <a:lnTo>
                    <a:pt x="191322" y="666830"/>
                  </a:lnTo>
                  <a:lnTo>
                    <a:pt x="263714" y="666830"/>
                  </a:lnTo>
                  <a:lnTo>
                    <a:pt x="263714" y="1563224"/>
                  </a:lnTo>
                  <a:lnTo>
                    <a:pt x="186151" y="1639745"/>
                  </a:lnTo>
                  <a:close/>
                </a:path>
                <a:path w="1153160" h="2481579">
                  <a:moveTo>
                    <a:pt x="341277" y="1486703"/>
                  </a:moveTo>
                  <a:lnTo>
                    <a:pt x="330936" y="1453909"/>
                  </a:lnTo>
                  <a:lnTo>
                    <a:pt x="365920" y="1377045"/>
                  </a:lnTo>
                  <a:lnTo>
                    <a:pt x="428617" y="1221269"/>
                  </a:lnTo>
                  <a:lnTo>
                    <a:pt x="481618" y="1062760"/>
                  </a:lnTo>
                  <a:lnTo>
                    <a:pt x="524925" y="901518"/>
                  </a:lnTo>
                  <a:lnTo>
                    <a:pt x="542942" y="819873"/>
                  </a:lnTo>
                  <a:lnTo>
                    <a:pt x="636018" y="961984"/>
                  </a:lnTo>
                  <a:lnTo>
                    <a:pt x="598205" y="1008615"/>
                  </a:lnTo>
                  <a:lnTo>
                    <a:pt x="576770" y="1043632"/>
                  </a:lnTo>
                  <a:lnTo>
                    <a:pt x="522259" y="1147822"/>
                  </a:lnTo>
                  <a:lnTo>
                    <a:pt x="485739" y="1222294"/>
                  </a:lnTo>
                  <a:lnTo>
                    <a:pt x="395248" y="1391735"/>
                  </a:lnTo>
                  <a:lnTo>
                    <a:pt x="341277" y="1486703"/>
                  </a:lnTo>
                  <a:close/>
                </a:path>
                <a:path w="1153160" h="2481579">
                  <a:moveTo>
                    <a:pt x="1060030" y="1464839"/>
                  </a:moveTo>
                  <a:lnTo>
                    <a:pt x="1013492" y="1333659"/>
                  </a:lnTo>
                  <a:lnTo>
                    <a:pt x="1002099" y="1291470"/>
                  </a:lnTo>
                  <a:lnTo>
                    <a:pt x="973014" y="1199918"/>
                  </a:lnTo>
                  <a:lnTo>
                    <a:pt x="935526" y="1098801"/>
                  </a:lnTo>
                  <a:lnTo>
                    <a:pt x="910903" y="1039417"/>
                  </a:lnTo>
                  <a:lnTo>
                    <a:pt x="863537" y="929189"/>
                  </a:lnTo>
                  <a:lnTo>
                    <a:pt x="873878" y="907325"/>
                  </a:lnTo>
                  <a:lnTo>
                    <a:pt x="966342" y="1023420"/>
                  </a:lnTo>
                  <a:lnTo>
                    <a:pt x="1010018" y="1082403"/>
                  </a:lnTo>
                  <a:lnTo>
                    <a:pt x="1042983" y="1135694"/>
                  </a:lnTo>
                  <a:lnTo>
                    <a:pt x="1088457" y="1261825"/>
                  </a:lnTo>
                  <a:lnTo>
                    <a:pt x="1093641" y="1328193"/>
                  </a:lnTo>
                  <a:lnTo>
                    <a:pt x="1080713" y="1437510"/>
                  </a:lnTo>
                  <a:lnTo>
                    <a:pt x="1060030" y="1464839"/>
                  </a:lnTo>
                  <a:close/>
                </a:path>
                <a:path w="1153160" h="2481579">
                  <a:moveTo>
                    <a:pt x="677385" y="1628815"/>
                  </a:moveTo>
                  <a:lnTo>
                    <a:pt x="668598" y="1584490"/>
                  </a:lnTo>
                  <a:lnTo>
                    <a:pt x="641612" y="1527782"/>
                  </a:lnTo>
                  <a:lnTo>
                    <a:pt x="616192" y="1495106"/>
                  </a:lnTo>
                  <a:lnTo>
                    <a:pt x="517088" y="1410182"/>
                  </a:lnTo>
                  <a:lnTo>
                    <a:pt x="517088" y="1366455"/>
                  </a:lnTo>
                  <a:lnTo>
                    <a:pt x="595810" y="1382420"/>
                  </a:lnTo>
                  <a:lnTo>
                    <a:pt x="636826" y="1390027"/>
                  </a:lnTo>
                  <a:lnTo>
                    <a:pt x="664458" y="1393784"/>
                  </a:lnTo>
                  <a:lnTo>
                    <a:pt x="784800" y="1393784"/>
                  </a:lnTo>
                  <a:lnTo>
                    <a:pt x="779812" y="1440928"/>
                  </a:lnTo>
                  <a:lnTo>
                    <a:pt x="770278" y="1487386"/>
                  </a:lnTo>
                  <a:lnTo>
                    <a:pt x="756705" y="1528380"/>
                  </a:lnTo>
                  <a:lnTo>
                    <a:pt x="739092" y="1563908"/>
                  </a:lnTo>
                  <a:lnTo>
                    <a:pt x="715390" y="1595930"/>
                  </a:lnTo>
                  <a:lnTo>
                    <a:pt x="677385" y="1628815"/>
                  </a:lnTo>
                  <a:close/>
                </a:path>
                <a:path w="1153160" h="2481579">
                  <a:moveTo>
                    <a:pt x="646360" y="2055149"/>
                  </a:moveTo>
                  <a:lnTo>
                    <a:pt x="610164" y="1956763"/>
                  </a:lnTo>
                  <a:lnTo>
                    <a:pt x="602511" y="1921419"/>
                  </a:lnTo>
                  <a:lnTo>
                    <a:pt x="582046" y="1843007"/>
                  </a:lnTo>
                  <a:lnTo>
                    <a:pt x="546063" y="1728900"/>
                  </a:lnTo>
                  <a:lnTo>
                    <a:pt x="496404" y="1585088"/>
                  </a:lnTo>
                  <a:lnTo>
                    <a:pt x="506746" y="1563224"/>
                  </a:lnTo>
                  <a:lnTo>
                    <a:pt x="570252" y="1649392"/>
                  </a:lnTo>
                  <a:lnTo>
                    <a:pt x="618727" y="1719001"/>
                  </a:lnTo>
                  <a:lnTo>
                    <a:pt x="643774" y="1759995"/>
                  </a:lnTo>
                  <a:lnTo>
                    <a:pt x="679837" y="1855104"/>
                  </a:lnTo>
                  <a:lnTo>
                    <a:pt x="685142" y="1918503"/>
                  </a:lnTo>
                  <a:lnTo>
                    <a:pt x="667043" y="2027819"/>
                  </a:lnTo>
                  <a:lnTo>
                    <a:pt x="646360" y="2055149"/>
                  </a:lnTo>
                  <a:close/>
                </a:path>
                <a:path w="1153160" h="2481579">
                  <a:moveTo>
                    <a:pt x="796315" y="2481482"/>
                  </a:moveTo>
                  <a:lnTo>
                    <a:pt x="449866" y="2481482"/>
                  </a:lnTo>
                  <a:lnTo>
                    <a:pt x="410906" y="2472546"/>
                  </a:lnTo>
                  <a:lnTo>
                    <a:pt x="374080" y="2435449"/>
                  </a:lnTo>
                  <a:lnTo>
                    <a:pt x="352104" y="2367811"/>
                  </a:lnTo>
                  <a:lnTo>
                    <a:pt x="347150" y="2324610"/>
                  </a:lnTo>
                  <a:lnTo>
                    <a:pt x="346448" y="2240987"/>
                  </a:lnTo>
                  <a:lnTo>
                    <a:pt x="346136" y="2072183"/>
                  </a:lnTo>
                  <a:lnTo>
                    <a:pt x="346039" y="2038581"/>
                  </a:lnTo>
                  <a:lnTo>
                    <a:pt x="343539" y="1753162"/>
                  </a:lnTo>
                  <a:lnTo>
                    <a:pt x="341277" y="1650677"/>
                  </a:lnTo>
                  <a:lnTo>
                    <a:pt x="460208" y="1770925"/>
                  </a:lnTo>
                  <a:lnTo>
                    <a:pt x="418841" y="1836516"/>
                  </a:lnTo>
                  <a:lnTo>
                    <a:pt x="418841" y="2219123"/>
                  </a:lnTo>
                  <a:lnTo>
                    <a:pt x="424878" y="2307925"/>
                  </a:lnTo>
                  <a:lnTo>
                    <a:pt x="444662" y="2350433"/>
                  </a:lnTo>
                  <a:lnTo>
                    <a:pt x="480892" y="2361235"/>
                  </a:lnTo>
                  <a:lnTo>
                    <a:pt x="963290" y="2361235"/>
                  </a:lnTo>
                  <a:lnTo>
                    <a:pt x="960167" y="2369348"/>
                  </a:lnTo>
                  <a:lnTo>
                    <a:pt x="942069" y="2403509"/>
                  </a:lnTo>
                  <a:lnTo>
                    <a:pt x="898116" y="2453386"/>
                  </a:lnTo>
                  <a:lnTo>
                    <a:pt x="848206" y="2477188"/>
                  </a:lnTo>
                  <a:lnTo>
                    <a:pt x="796315" y="2481482"/>
                  </a:lnTo>
                  <a:close/>
                </a:path>
                <a:path w="1153160" h="2481579">
                  <a:moveTo>
                    <a:pt x="1116911" y="2295644"/>
                  </a:moveTo>
                  <a:lnTo>
                    <a:pt x="1075542" y="2175396"/>
                  </a:lnTo>
                  <a:lnTo>
                    <a:pt x="1066493" y="2132866"/>
                  </a:lnTo>
                  <a:lnTo>
                    <a:pt x="1040639" y="2038581"/>
                  </a:lnTo>
                  <a:lnTo>
                    <a:pt x="1004443" y="1931996"/>
                  </a:lnTo>
                  <a:lnTo>
                    <a:pt x="982614" y="1876231"/>
                  </a:lnTo>
                  <a:lnTo>
                    <a:pt x="930758" y="1749062"/>
                  </a:lnTo>
                  <a:lnTo>
                    <a:pt x="946271" y="1727199"/>
                  </a:lnTo>
                  <a:lnTo>
                    <a:pt x="1025007" y="1833849"/>
                  </a:lnTo>
                  <a:lnTo>
                    <a:pt x="1082491" y="1916795"/>
                  </a:lnTo>
                  <a:lnTo>
                    <a:pt x="1109154" y="1962230"/>
                  </a:lnTo>
                  <a:lnTo>
                    <a:pt x="1145958" y="2061106"/>
                  </a:lnTo>
                  <a:lnTo>
                    <a:pt x="1153107" y="2126204"/>
                  </a:lnTo>
                  <a:lnTo>
                    <a:pt x="1144727" y="2198215"/>
                  </a:lnTo>
                  <a:lnTo>
                    <a:pt x="1137593" y="2251917"/>
                  </a:lnTo>
                  <a:lnTo>
                    <a:pt x="1116911" y="2295644"/>
                  </a:lnTo>
                  <a:close/>
                </a:path>
                <a:path w="1153160" h="2481579">
                  <a:moveTo>
                    <a:pt x="121515" y="2339370"/>
                  </a:moveTo>
                  <a:lnTo>
                    <a:pt x="67221" y="2322974"/>
                  </a:lnTo>
                  <a:lnTo>
                    <a:pt x="51708" y="2273781"/>
                  </a:lnTo>
                  <a:lnTo>
                    <a:pt x="93075" y="2153534"/>
                  </a:lnTo>
                  <a:lnTo>
                    <a:pt x="110024" y="2121807"/>
                  </a:lnTo>
                  <a:lnTo>
                    <a:pt x="136704" y="2055149"/>
                  </a:lnTo>
                  <a:lnTo>
                    <a:pt x="162559" y="1962230"/>
                  </a:lnTo>
                  <a:lnTo>
                    <a:pt x="171591" y="1917678"/>
                  </a:lnTo>
                  <a:lnTo>
                    <a:pt x="196493" y="1781857"/>
                  </a:lnTo>
                  <a:lnTo>
                    <a:pt x="217176" y="1781857"/>
                  </a:lnTo>
                  <a:lnTo>
                    <a:pt x="207308" y="2059794"/>
                  </a:lnTo>
                  <a:lnTo>
                    <a:pt x="202632" y="2128169"/>
                  </a:lnTo>
                  <a:lnTo>
                    <a:pt x="192291" y="2208107"/>
                  </a:lnTo>
                  <a:lnTo>
                    <a:pt x="151483" y="2315306"/>
                  </a:lnTo>
                  <a:lnTo>
                    <a:pt x="149928" y="2317803"/>
                  </a:lnTo>
                  <a:lnTo>
                    <a:pt x="121515" y="2339370"/>
                  </a:lnTo>
                  <a:close/>
                </a:path>
                <a:path w="1153160" h="2481579">
                  <a:moveTo>
                    <a:pt x="963290" y="2361235"/>
                  </a:moveTo>
                  <a:lnTo>
                    <a:pt x="791145" y="2361235"/>
                  </a:lnTo>
                  <a:lnTo>
                    <a:pt x="821158" y="2349821"/>
                  </a:lnTo>
                  <a:lnTo>
                    <a:pt x="830077" y="2342019"/>
                  </a:lnTo>
                  <a:lnTo>
                    <a:pt x="852134" y="2298975"/>
                  </a:lnTo>
                  <a:lnTo>
                    <a:pt x="871293" y="2164464"/>
                  </a:lnTo>
                  <a:lnTo>
                    <a:pt x="877314" y="1976643"/>
                  </a:lnTo>
                  <a:lnTo>
                    <a:pt x="878532" y="1931996"/>
                  </a:lnTo>
                  <a:lnTo>
                    <a:pt x="879049" y="1880242"/>
                  </a:lnTo>
                  <a:lnTo>
                    <a:pt x="899734" y="1880242"/>
                  </a:lnTo>
                  <a:lnTo>
                    <a:pt x="904236" y="1976923"/>
                  </a:lnTo>
                  <a:lnTo>
                    <a:pt x="909872" y="2072183"/>
                  </a:lnTo>
                  <a:lnTo>
                    <a:pt x="915245" y="2142601"/>
                  </a:lnTo>
                  <a:lnTo>
                    <a:pt x="928483" y="2217140"/>
                  </a:lnTo>
                  <a:lnTo>
                    <a:pt x="946351" y="2263021"/>
                  </a:lnTo>
                  <a:lnTo>
                    <a:pt x="982468" y="2306576"/>
                  </a:lnTo>
                  <a:lnTo>
                    <a:pt x="964711" y="2357542"/>
                  </a:lnTo>
                  <a:lnTo>
                    <a:pt x="963290" y="2361235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038833" y="2601732"/>
              <a:ext cx="1153160" cy="2481580"/>
            </a:xfrm>
            <a:custGeom>
              <a:rect l="l" t="t" r="r" b="b"/>
              <a:pathLst>
                <a:path w="1153160" h="2481579">
                  <a:moveTo>
                    <a:pt x="263714" y="1563224"/>
                  </a:moveTo>
                  <a:lnTo>
                    <a:pt x="186151" y="1639745"/>
                  </a:lnTo>
                  <a:lnTo>
                    <a:pt x="187996" y="1543349"/>
                  </a:lnTo>
                  <a:lnTo>
                    <a:pt x="188413" y="1521547"/>
                  </a:lnTo>
                  <a:lnTo>
                    <a:pt x="190999" y="1297449"/>
                  </a:lnTo>
                  <a:lnTo>
                    <a:pt x="191103" y="1263369"/>
                  </a:lnTo>
                  <a:lnTo>
                    <a:pt x="191322" y="1191549"/>
                  </a:lnTo>
                  <a:lnTo>
                    <a:pt x="191322" y="666830"/>
                  </a:lnTo>
                  <a:lnTo>
                    <a:pt x="149454" y="769241"/>
                  </a:lnTo>
                  <a:lnTo>
                    <a:pt x="117394" y="845152"/>
                  </a:lnTo>
                  <a:lnTo>
                    <a:pt x="72149" y="943537"/>
                  </a:lnTo>
                  <a:lnTo>
                    <a:pt x="30135" y="1025524"/>
                  </a:lnTo>
                  <a:lnTo>
                    <a:pt x="28964" y="1027587"/>
                  </a:lnTo>
                  <a:lnTo>
                    <a:pt x="10341" y="1060369"/>
                  </a:lnTo>
                  <a:lnTo>
                    <a:pt x="0" y="1027573"/>
                  </a:lnTo>
                  <a:lnTo>
                    <a:pt x="24080" y="965946"/>
                  </a:lnTo>
                  <a:lnTo>
                    <a:pt x="63746" y="858219"/>
                  </a:lnTo>
                  <a:lnTo>
                    <a:pt x="103820" y="739338"/>
                  </a:lnTo>
                  <a:lnTo>
                    <a:pt x="138797" y="625915"/>
                  </a:lnTo>
                  <a:lnTo>
                    <a:pt x="160297" y="552047"/>
                  </a:lnTo>
                  <a:lnTo>
                    <a:pt x="179224" y="481806"/>
                  </a:lnTo>
                  <a:lnTo>
                    <a:pt x="210227" y="353996"/>
                  </a:lnTo>
                  <a:lnTo>
                    <a:pt x="238667" y="215983"/>
                  </a:lnTo>
                  <a:lnTo>
                    <a:pt x="261777" y="81628"/>
                  </a:lnTo>
                  <a:lnTo>
                    <a:pt x="274056" y="0"/>
                  </a:lnTo>
                  <a:lnTo>
                    <a:pt x="382645" y="131179"/>
                  </a:lnTo>
                  <a:lnTo>
                    <a:pt x="341277" y="174906"/>
                  </a:lnTo>
                  <a:lnTo>
                    <a:pt x="320231" y="248475"/>
                  </a:lnTo>
                  <a:lnTo>
                    <a:pt x="282135" y="388073"/>
                  </a:lnTo>
                  <a:lnTo>
                    <a:pt x="282039" y="388443"/>
                  </a:lnTo>
                  <a:lnTo>
                    <a:pt x="263714" y="459128"/>
                  </a:lnTo>
                  <a:lnTo>
                    <a:pt x="263714" y="1563224"/>
                  </a:lnTo>
                  <a:close/>
                </a:path>
                <a:path w="1153160" h="2481579">
                  <a:moveTo>
                    <a:pt x="1003150" y="502854"/>
                  </a:moveTo>
                  <a:lnTo>
                    <a:pt x="548113" y="502854"/>
                  </a:lnTo>
                  <a:lnTo>
                    <a:pt x="522805" y="570624"/>
                  </a:lnTo>
                  <a:lnTo>
                    <a:pt x="483880" y="668879"/>
                  </a:lnTo>
                  <a:lnTo>
                    <a:pt x="438635" y="772730"/>
                  </a:lnTo>
                  <a:lnTo>
                    <a:pt x="395024" y="863662"/>
                  </a:lnTo>
                  <a:lnTo>
                    <a:pt x="367132" y="918258"/>
                  </a:lnTo>
                  <a:lnTo>
                    <a:pt x="351619" y="896393"/>
                  </a:lnTo>
                  <a:lnTo>
                    <a:pt x="376562" y="830448"/>
                  </a:lnTo>
                  <a:lnTo>
                    <a:pt x="406883" y="745741"/>
                  </a:lnTo>
                  <a:lnTo>
                    <a:pt x="440494" y="641892"/>
                  </a:lnTo>
                  <a:lnTo>
                    <a:pt x="471519" y="535308"/>
                  </a:lnTo>
                  <a:lnTo>
                    <a:pt x="499958" y="425992"/>
                  </a:lnTo>
                  <a:lnTo>
                    <a:pt x="525813" y="313942"/>
                  </a:lnTo>
                  <a:lnTo>
                    <a:pt x="549082" y="199160"/>
                  </a:lnTo>
                  <a:lnTo>
                    <a:pt x="566617" y="99538"/>
                  </a:lnTo>
                  <a:lnTo>
                    <a:pt x="579138" y="21862"/>
                  </a:lnTo>
                  <a:lnTo>
                    <a:pt x="692898" y="163974"/>
                  </a:lnTo>
                  <a:lnTo>
                    <a:pt x="641189" y="218632"/>
                  </a:lnTo>
                  <a:lnTo>
                    <a:pt x="568797" y="437265"/>
                  </a:lnTo>
                  <a:lnTo>
                    <a:pt x="997979" y="437265"/>
                  </a:lnTo>
                  <a:lnTo>
                    <a:pt x="1039346" y="327948"/>
                  </a:lnTo>
                  <a:lnTo>
                    <a:pt x="1142765" y="513786"/>
                  </a:lnTo>
                  <a:lnTo>
                    <a:pt x="1125112" y="520607"/>
                  </a:lnTo>
                  <a:lnTo>
                    <a:pt x="1112769" y="527494"/>
                  </a:lnTo>
                  <a:lnTo>
                    <a:pt x="1069947" y="575661"/>
                  </a:lnTo>
                  <a:lnTo>
                    <a:pt x="1035710" y="634205"/>
                  </a:lnTo>
                  <a:lnTo>
                    <a:pt x="1018487" y="672556"/>
                  </a:lnTo>
                  <a:lnTo>
                    <a:pt x="961783" y="808940"/>
                  </a:lnTo>
                  <a:lnTo>
                    <a:pt x="941100" y="798010"/>
                  </a:lnTo>
                  <a:lnTo>
                    <a:pt x="1003150" y="502854"/>
                  </a:lnTo>
                  <a:close/>
                </a:path>
                <a:path w="1153160" h="2481579">
                  <a:moveTo>
                    <a:pt x="636018" y="961984"/>
                  </a:moveTo>
                  <a:lnTo>
                    <a:pt x="617366" y="983297"/>
                  </a:lnTo>
                  <a:lnTo>
                    <a:pt x="598205" y="1008615"/>
                  </a:lnTo>
                  <a:lnTo>
                    <a:pt x="576770" y="1043632"/>
                  </a:lnTo>
                  <a:lnTo>
                    <a:pt x="522259" y="1147822"/>
                  </a:lnTo>
                  <a:lnTo>
                    <a:pt x="503962" y="1185133"/>
                  </a:lnTo>
                  <a:lnTo>
                    <a:pt x="485739" y="1222294"/>
                  </a:lnTo>
                  <a:lnTo>
                    <a:pt x="395248" y="1391735"/>
                  </a:lnTo>
                  <a:lnTo>
                    <a:pt x="388042" y="1404414"/>
                  </a:lnTo>
                  <a:lnTo>
                    <a:pt x="341277" y="1486703"/>
                  </a:lnTo>
                  <a:lnTo>
                    <a:pt x="330936" y="1453909"/>
                  </a:lnTo>
                  <a:lnTo>
                    <a:pt x="363971" y="1381326"/>
                  </a:lnTo>
                  <a:lnTo>
                    <a:pt x="365920" y="1377045"/>
                  </a:lnTo>
                  <a:lnTo>
                    <a:pt x="428617" y="1221269"/>
                  </a:lnTo>
                  <a:lnTo>
                    <a:pt x="481618" y="1062760"/>
                  </a:lnTo>
                  <a:lnTo>
                    <a:pt x="524925" y="901518"/>
                  </a:lnTo>
                  <a:lnTo>
                    <a:pt x="529200" y="882145"/>
                  </a:lnTo>
                  <a:lnTo>
                    <a:pt x="542942" y="819873"/>
                  </a:lnTo>
                  <a:lnTo>
                    <a:pt x="636018" y="961984"/>
                  </a:lnTo>
                  <a:close/>
                </a:path>
                <a:path w="1153160" h="2481579">
                  <a:moveTo>
                    <a:pt x="873878" y="907325"/>
                  </a:moveTo>
                  <a:lnTo>
                    <a:pt x="966342" y="1023420"/>
                  </a:lnTo>
                  <a:lnTo>
                    <a:pt x="1010018" y="1082403"/>
                  </a:lnTo>
                  <a:lnTo>
                    <a:pt x="1042983" y="1135694"/>
                  </a:lnTo>
                  <a:lnTo>
                    <a:pt x="1044409" y="1138464"/>
                  </a:lnTo>
                  <a:lnTo>
                    <a:pt x="1054859" y="1158753"/>
                  </a:lnTo>
                  <a:lnTo>
                    <a:pt x="1088457" y="1261825"/>
                  </a:lnTo>
                  <a:lnTo>
                    <a:pt x="1089398" y="1265934"/>
                  </a:lnTo>
                  <a:lnTo>
                    <a:pt x="1090123" y="1273125"/>
                  </a:lnTo>
                  <a:lnTo>
                    <a:pt x="1093641" y="1328193"/>
                  </a:lnTo>
                  <a:lnTo>
                    <a:pt x="1084783" y="1403099"/>
                  </a:lnTo>
                  <a:lnTo>
                    <a:pt x="1080713" y="1437510"/>
                  </a:lnTo>
                  <a:lnTo>
                    <a:pt x="1060030" y="1464839"/>
                  </a:lnTo>
                  <a:lnTo>
                    <a:pt x="1013492" y="1333659"/>
                  </a:lnTo>
                  <a:lnTo>
                    <a:pt x="1002599" y="1293321"/>
                  </a:lnTo>
                  <a:lnTo>
                    <a:pt x="1002099" y="1291470"/>
                  </a:lnTo>
                  <a:lnTo>
                    <a:pt x="973014" y="1199918"/>
                  </a:lnTo>
                  <a:lnTo>
                    <a:pt x="935526" y="1098801"/>
                  </a:lnTo>
                  <a:lnTo>
                    <a:pt x="910903" y="1039417"/>
                  </a:lnTo>
                  <a:lnTo>
                    <a:pt x="863537" y="929189"/>
                  </a:lnTo>
                  <a:lnTo>
                    <a:pt x="873878" y="907325"/>
                  </a:lnTo>
                  <a:close/>
                </a:path>
                <a:path w="1153160" h="2481579">
                  <a:moveTo>
                    <a:pt x="713581" y="1246206"/>
                  </a:moveTo>
                  <a:lnTo>
                    <a:pt x="713076" y="1008087"/>
                  </a:lnTo>
                  <a:lnTo>
                    <a:pt x="710673" y="713288"/>
                  </a:lnTo>
                  <a:lnTo>
                    <a:pt x="709066" y="641500"/>
                  </a:lnTo>
                  <a:lnTo>
                    <a:pt x="708410" y="612171"/>
                  </a:lnTo>
                  <a:lnTo>
                    <a:pt x="827341" y="721487"/>
                  </a:lnTo>
                  <a:lnTo>
                    <a:pt x="785973" y="787078"/>
                  </a:lnTo>
                  <a:lnTo>
                    <a:pt x="785973" y="1300865"/>
                  </a:lnTo>
                  <a:lnTo>
                    <a:pt x="785518" y="1380676"/>
                  </a:lnTo>
                  <a:lnTo>
                    <a:pt x="785306" y="1389002"/>
                  </a:lnTo>
                  <a:lnTo>
                    <a:pt x="779812" y="1440928"/>
                  </a:lnTo>
                  <a:lnTo>
                    <a:pt x="770278" y="1487386"/>
                  </a:lnTo>
                  <a:lnTo>
                    <a:pt x="756705" y="1528380"/>
                  </a:lnTo>
                  <a:lnTo>
                    <a:pt x="739092" y="1563908"/>
                  </a:lnTo>
                  <a:lnTo>
                    <a:pt x="715390" y="1595930"/>
                  </a:lnTo>
                  <a:lnTo>
                    <a:pt x="677385" y="1628815"/>
                  </a:lnTo>
                  <a:lnTo>
                    <a:pt x="668598" y="1584490"/>
                  </a:lnTo>
                  <a:lnTo>
                    <a:pt x="641612" y="1527782"/>
                  </a:lnTo>
                  <a:lnTo>
                    <a:pt x="616192" y="1495106"/>
                  </a:lnTo>
                  <a:lnTo>
                    <a:pt x="517088" y="1410182"/>
                  </a:lnTo>
                  <a:lnTo>
                    <a:pt x="517088" y="1366455"/>
                  </a:lnTo>
                  <a:lnTo>
                    <a:pt x="595810" y="1382420"/>
                  </a:lnTo>
                  <a:lnTo>
                    <a:pt x="636826" y="1390027"/>
                  </a:lnTo>
                  <a:lnTo>
                    <a:pt x="644929" y="1391129"/>
                  </a:lnTo>
                  <a:lnTo>
                    <a:pt x="664458" y="1393784"/>
                  </a:lnTo>
                  <a:lnTo>
                    <a:pt x="690537" y="1381413"/>
                  </a:lnTo>
                  <a:lnTo>
                    <a:pt x="698038" y="1368226"/>
                  </a:lnTo>
                  <a:lnTo>
                    <a:pt x="699034" y="1364821"/>
                  </a:lnTo>
                  <a:lnTo>
                    <a:pt x="713581" y="1246206"/>
                  </a:lnTo>
                  <a:close/>
                </a:path>
                <a:path w="1153160" h="2481579">
                  <a:moveTo>
                    <a:pt x="217176" y="1781857"/>
                  </a:moveTo>
                  <a:lnTo>
                    <a:pt x="207308" y="2059794"/>
                  </a:lnTo>
                  <a:lnTo>
                    <a:pt x="202632" y="2128169"/>
                  </a:lnTo>
                  <a:lnTo>
                    <a:pt x="192291" y="2208107"/>
                  </a:lnTo>
                  <a:lnTo>
                    <a:pt x="191043" y="2213680"/>
                  </a:lnTo>
                  <a:lnTo>
                    <a:pt x="186151" y="2235521"/>
                  </a:lnTo>
                  <a:lnTo>
                    <a:pt x="151483" y="2315306"/>
                  </a:lnTo>
                  <a:lnTo>
                    <a:pt x="149928" y="2317803"/>
                  </a:lnTo>
                  <a:lnTo>
                    <a:pt x="121515" y="2339370"/>
                  </a:lnTo>
                  <a:lnTo>
                    <a:pt x="87357" y="2329055"/>
                  </a:lnTo>
                  <a:lnTo>
                    <a:pt x="67221" y="2322974"/>
                  </a:lnTo>
                  <a:lnTo>
                    <a:pt x="62862" y="2309151"/>
                  </a:lnTo>
                  <a:lnTo>
                    <a:pt x="51708" y="2273781"/>
                  </a:lnTo>
                  <a:lnTo>
                    <a:pt x="93075" y="2153534"/>
                  </a:lnTo>
                  <a:lnTo>
                    <a:pt x="110024" y="2121807"/>
                  </a:lnTo>
                  <a:lnTo>
                    <a:pt x="136704" y="2055149"/>
                  </a:lnTo>
                  <a:lnTo>
                    <a:pt x="162559" y="1962230"/>
                  </a:lnTo>
                  <a:lnTo>
                    <a:pt x="171591" y="1917678"/>
                  </a:lnTo>
                  <a:lnTo>
                    <a:pt x="196493" y="1781857"/>
                  </a:lnTo>
                  <a:lnTo>
                    <a:pt x="217176" y="1781857"/>
                  </a:lnTo>
                  <a:close/>
                </a:path>
                <a:path w="1153160" h="2481579">
                  <a:moveTo>
                    <a:pt x="506746" y="1563224"/>
                  </a:moveTo>
                  <a:lnTo>
                    <a:pt x="570252" y="1649392"/>
                  </a:lnTo>
                  <a:lnTo>
                    <a:pt x="618727" y="1719001"/>
                  </a:lnTo>
                  <a:lnTo>
                    <a:pt x="627574" y="1733480"/>
                  </a:lnTo>
                  <a:lnTo>
                    <a:pt x="643774" y="1759995"/>
                  </a:lnTo>
                  <a:lnTo>
                    <a:pt x="679837" y="1855104"/>
                  </a:lnTo>
                  <a:lnTo>
                    <a:pt x="680536" y="1857781"/>
                  </a:lnTo>
                  <a:lnTo>
                    <a:pt x="681066" y="1862510"/>
                  </a:lnTo>
                  <a:lnTo>
                    <a:pt x="685142" y="1918503"/>
                  </a:lnTo>
                  <a:lnTo>
                    <a:pt x="673819" y="1986897"/>
                  </a:lnTo>
                  <a:lnTo>
                    <a:pt x="667043" y="2027819"/>
                  </a:lnTo>
                  <a:lnTo>
                    <a:pt x="654904" y="2043858"/>
                  </a:lnTo>
                  <a:lnTo>
                    <a:pt x="646360" y="2055149"/>
                  </a:lnTo>
                  <a:lnTo>
                    <a:pt x="610164" y="1956763"/>
                  </a:lnTo>
                  <a:lnTo>
                    <a:pt x="602511" y="1921419"/>
                  </a:lnTo>
                  <a:lnTo>
                    <a:pt x="582046" y="1843007"/>
                  </a:lnTo>
                  <a:lnTo>
                    <a:pt x="546063" y="1728900"/>
                  </a:lnTo>
                  <a:lnTo>
                    <a:pt x="496404" y="1585088"/>
                  </a:lnTo>
                  <a:lnTo>
                    <a:pt x="506746" y="1563224"/>
                  </a:lnTo>
                  <a:close/>
                </a:path>
                <a:path w="1153160" h="2481579">
                  <a:moveTo>
                    <a:pt x="946271" y="1727199"/>
                  </a:moveTo>
                  <a:lnTo>
                    <a:pt x="1025007" y="1833849"/>
                  </a:lnTo>
                  <a:lnTo>
                    <a:pt x="1082491" y="1916795"/>
                  </a:lnTo>
                  <a:lnTo>
                    <a:pt x="1096242" y="1940229"/>
                  </a:lnTo>
                  <a:lnTo>
                    <a:pt x="1109154" y="1962230"/>
                  </a:lnTo>
                  <a:lnTo>
                    <a:pt x="1145958" y="2061106"/>
                  </a:lnTo>
                  <a:lnTo>
                    <a:pt x="1146925" y="2064712"/>
                  </a:lnTo>
                  <a:lnTo>
                    <a:pt x="1147927" y="2072183"/>
                  </a:lnTo>
                  <a:lnTo>
                    <a:pt x="1153107" y="2126204"/>
                  </a:lnTo>
                  <a:lnTo>
                    <a:pt x="1144727" y="2198215"/>
                  </a:lnTo>
                  <a:lnTo>
                    <a:pt x="1137593" y="2251917"/>
                  </a:lnTo>
                  <a:lnTo>
                    <a:pt x="1122431" y="2283973"/>
                  </a:lnTo>
                  <a:lnTo>
                    <a:pt x="1116911" y="2295644"/>
                  </a:lnTo>
                  <a:lnTo>
                    <a:pt x="1075542" y="2175396"/>
                  </a:lnTo>
                  <a:lnTo>
                    <a:pt x="1067516" y="2137676"/>
                  </a:lnTo>
                  <a:lnTo>
                    <a:pt x="1066493" y="2132866"/>
                  </a:lnTo>
                  <a:lnTo>
                    <a:pt x="1040639" y="2038581"/>
                  </a:lnTo>
                  <a:lnTo>
                    <a:pt x="1004443" y="1931996"/>
                  </a:lnTo>
                  <a:lnTo>
                    <a:pt x="982614" y="1876231"/>
                  </a:lnTo>
                  <a:lnTo>
                    <a:pt x="930758" y="1749062"/>
                  </a:lnTo>
                  <a:lnTo>
                    <a:pt x="946271" y="1727199"/>
                  </a:lnTo>
                  <a:close/>
                </a:path>
                <a:path w="1153160" h="2481579">
                  <a:moveTo>
                    <a:pt x="346448" y="2240987"/>
                  </a:moveTo>
                  <a:lnTo>
                    <a:pt x="346084" y="2043646"/>
                  </a:lnTo>
                  <a:lnTo>
                    <a:pt x="343539" y="1753162"/>
                  </a:lnTo>
                  <a:lnTo>
                    <a:pt x="342048" y="1685606"/>
                  </a:lnTo>
                  <a:lnTo>
                    <a:pt x="341277" y="1650677"/>
                  </a:lnTo>
                  <a:lnTo>
                    <a:pt x="460208" y="1770925"/>
                  </a:lnTo>
                  <a:lnTo>
                    <a:pt x="418841" y="1836516"/>
                  </a:lnTo>
                  <a:lnTo>
                    <a:pt x="418841" y="2219123"/>
                  </a:lnTo>
                  <a:lnTo>
                    <a:pt x="424878" y="2307925"/>
                  </a:lnTo>
                  <a:lnTo>
                    <a:pt x="428172" y="2321650"/>
                  </a:lnTo>
                  <a:lnTo>
                    <a:pt x="435929" y="2339413"/>
                  </a:lnTo>
                  <a:lnTo>
                    <a:pt x="444662" y="2350433"/>
                  </a:lnTo>
                  <a:lnTo>
                    <a:pt x="480892" y="2361235"/>
                  </a:lnTo>
                  <a:lnTo>
                    <a:pt x="791145" y="2361235"/>
                  </a:lnTo>
                  <a:lnTo>
                    <a:pt x="830077" y="2342019"/>
                  </a:lnTo>
                  <a:lnTo>
                    <a:pt x="852134" y="2298975"/>
                  </a:lnTo>
                  <a:lnTo>
                    <a:pt x="871293" y="2164464"/>
                  </a:lnTo>
                  <a:lnTo>
                    <a:pt x="877306" y="1976923"/>
                  </a:lnTo>
                  <a:lnTo>
                    <a:pt x="878564" y="1930801"/>
                  </a:lnTo>
                  <a:lnTo>
                    <a:pt x="878699" y="1916839"/>
                  </a:lnTo>
                  <a:lnTo>
                    <a:pt x="879049" y="1880242"/>
                  </a:lnTo>
                  <a:lnTo>
                    <a:pt x="899734" y="1880242"/>
                  </a:lnTo>
                  <a:lnTo>
                    <a:pt x="904220" y="1976643"/>
                  </a:lnTo>
                  <a:lnTo>
                    <a:pt x="909858" y="2072012"/>
                  </a:lnTo>
                  <a:lnTo>
                    <a:pt x="915245" y="2142601"/>
                  </a:lnTo>
                  <a:lnTo>
                    <a:pt x="928483" y="2217140"/>
                  </a:lnTo>
                  <a:lnTo>
                    <a:pt x="929545" y="2222027"/>
                  </a:lnTo>
                  <a:lnTo>
                    <a:pt x="946351" y="2263021"/>
                  </a:lnTo>
                  <a:lnTo>
                    <a:pt x="946592" y="2263354"/>
                  </a:lnTo>
                  <a:lnTo>
                    <a:pt x="982468" y="2306576"/>
                  </a:lnTo>
                  <a:lnTo>
                    <a:pt x="964711" y="2357542"/>
                  </a:lnTo>
                  <a:lnTo>
                    <a:pt x="942069" y="2403509"/>
                  </a:lnTo>
                  <a:lnTo>
                    <a:pt x="898116" y="2453386"/>
                  </a:lnTo>
                  <a:lnTo>
                    <a:pt x="848206" y="2477188"/>
                  </a:lnTo>
                  <a:lnTo>
                    <a:pt x="796315" y="2481482"/>
                  </a:lnTo>
                  <a:lnTo>
                    <a:pt x="449866" y="2481482"/>
                  </a:lnTo>
                  <a:lnTo>
                    <a:pt x="410906" y="2472546"/>
                  </a:lnTo>
                  <a:lnTo>
                    <a:pt x="374080" y="2435449"/>
                  </a:lnTo>
                  <a:lnTo>
                    <a:pt x="352104" y="2367811"/>
                  </a:lnTo>
                  <a:lnTo>
                    <a:pt x="347150" y="2324610"/>
                  </a:lnTo>
                  <a:lnTo>
                    <a:pt x="346448" y="2240987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60825" y="2612663"/>
              <a:ext cx="1060450" cy="2525395"/>
            </a:xfrm>
            <a:custGeom>
              <a:rect l="l" t="t" r="r" b="b"/>
              <a:pathLst>
                <a:path w="1060450" h="2525395">
                  <a:moveTo>
                    <a:pt x="160297" y="568445"/>
                  </a:moveTo>
                  <a:lnTo>
                    <a:pt x="129272" y="568445"/>
                  </a:lnTo>
                  <a:lnTo>
                    <a:pt x="149742" y="410572"/>
                  </a:lnTo>
                  <a:lnTo>
                    <a:pt x="161561" y="313755"/>
                  </a:lnTo>
                  <a:lnTo>
                    <a:pt x="175741" y="172001"/>
                  </a:lnTo>
                  <a:lnTo>
                    <a:pt x="184131" y="51925"/>
                  </a:lnTo>
                  <a:lnTo>
                    <a:pt x="186152" y="0"/>
                  </a:lnTo>
                  <a:lnTo>
                    <a:pt x="299911" y="131179"/>
                  </a:lnTo>
                  <a:lnTo>
                    <a:pt x="290629" y="143845"/>
                  </a:lnTo>
                  <a:lnTo>
                    <a:pt x="279247" y="163206"/>
                  </a:lnTo>
                  <a:lnTo>
                    <a:pt x="256038" y="218290"/>
                  </a:lnTo>
                  <a:lnTo>
                    <a:pt x="225557" y="313755"/>
                  </a:lnTo>
                  <a:lnTo>
                    <a:pt x="160297" y="568445"/>
                  </a:lnTo>
                  <a:close/>
                </a:path>
                <a:path w="1060450" h="2525395">
                  <a:moveTo>
                    <a:pt x="439525" y="1202480"/>
                  </a:moveTo>
                  <a:lnTo>
                    <a:pt x="424012" y="1180617"/>
                  </a:lnTo>
                  <a:lnTo>
                    <a:pt x="454096" y="1080950"/>
                  </a:lnTo>
                  <a:lnTo>
                    <a:pt x="497455" y="929018"/>
                  </a:lnTo>
                  <a:lnTo>
                    <a:pt x="537528" y="773242"/>
                  </a:lnTo>
                  <a:lnTo>
                    <a:pt x="570493" y="627032"/>
                  </a:lnTo>
                  <a:lnTo>
                    <a:pt x="584310" y="557513"/>
                  </a:lnTo>
                  <a:lnTo>
                    <a:pt x="599108" y="475448"/>
                  </a:lnTo>
                  <a:lnTo>
                    <a:pt x="619454" y="352544"/>
                  </a:lnTo>
                  <a:lnTo>
                    <a:pt x="638846" y="215900"/>
                  </a:lnTo>
                  <a:lnTo>
                    <a:pt x="654000" y="87756"/>
                  </a:lnTo>
                  <a:lnTo>
                    <a:pt x="661872" y="10930"/>
                  </a:lnTo>
                  <a:lnTo>
                    <a:pt x="775632" y="153042"/>
                  </a:lnTo>
                  <a:lnTo>
                    <a:pt x="764563" y="172001"/>
                  </a:lnTo>
                  <a:lnTo>
                    <a:pt x="738062" y="241692"/>
                  </a:lnTo>
                  <a:lnTo>
                    <a:pt x="723967" y="290557"/>
                  </a:lnTo>
                  <a:lnTo>
                    <a:pt x="646359" y="601240"/>
                  </a:lnTo>
                  <a:lnTo>
                    <a:pt x="1039346" y="601240"/>
                  </a:lnTo>
                  <a:lnTo>
                    <a:pt x="1060030" y="644966"/>
                  </a:lnTo>
                  <a:lnTo>
                    <a:pt x="1046734" y="666829"/>
                  </a:lnTo>
                  <a:lnTo>
                    <a:pt x="636018" y="666829"/>
                  </a:lnTo>
                  <a:lnTo>
                    <a:pt x="610389" y="751267"/>
                  </a:lnTo>
                  <a:lnTo>
                    <a:pt x="564757" y="890758"/>
                  </a:lnTo>
                  <a:lnTo>
                    <a:pt x="515634" y="1024669"/>
                  </a:lnTo>
                  <a:lnTo>
                    <a:pt x="465217" y="1146285"/>
                  </a:lnTo>
                  <a:lnTo>
                    <a:pt x="439525" y="1202480"/>
                  </a:lnTo>
                  <a:close/>
                </a:path>
                <a:path w="1060450" h="2525395">
                  <a:moveTo>
                    <a:pt x="434354" y="568445"/>
                  </a:moveTo>
                  <a:lnTo>
                    <a:pt x="330936" y="568445"/>
                  </a:lnTo>
                  <a:lnTo>
                    <a:pt x="382645" y="459128"/>
                  </a:lnTo>
                  <a:lnTo>
                    <a:pt x="434354" y="568445"/>
                  </a:lnTo>
                  <a:close/>
                </a:path>
                <a:path w="1060450" h="2525395">
                  <a:moveTo>
                    <a:pt x="0" y="2503345"/>
                  </a:moveTo>
                  <a:lnTo>
                    <a:pt x="2222" y="2251389"/>
                  </a:lnTo>
                  <a:lnTo>
                    <a:pt x="4848" y="1735739"/>
                  </a:lnTo>
                  <a:lnTo>
                    <a:pt x="5057" y="1570531"/>
                  </a:lnTo>
                  <a:lnTo>
                    <a:pt x="5158" y="1471389"/>
                  </a:lnTo>
                  <a:lnTo>
                    <a:pt x="4905" y="1272339"/>
                  </a:lnTo>
                  <a:lnTo>
                    <a:pt x="4780" y="1214094"/>
                  </a:lnTo>
                  <a:lnTo>
                    <a:pt x="2259" y="721487"/>
                  </a:lnTo>
                  <a:lnTo>
                    <a:pt x="0" y="470060"/>
                  </a:lnTo>
                  <a:lnTo>
                    <a:pt x="77563" y="568445"/>
                  </a:lnTo>
                  <a:lnTo>
                    <a:pt x="434354" y="568445"/>
                  </a:lnTo>
                  <a:lnTo>
                    <a:pt x="460208" y="623102"/>
                  </a:lnTo>
                  <a:lnTo>
                    <a:pt x="452821" y="634034"/>
                  </a:lnTo>
                  <a:lnTo>
                    <a:pt x="72392" y="634034"/>
                  </a:lnTo>
                  <a:lnTo>
                    <a:pt x="72392" y="1333659"/>
                  </a:lnTo>
                  <a:lnTo>
                    <a:pt x="408976" y="1333659"/>
                  </a:lnTo>
                  <a:lnTo>
                    <a:pt x="409179" y="1399250"/>
                  </a:lnTo>
                  <a:lnTo>
                    <a:pt x="72392" y="1399250"/>
                  </a:lnTo>
                  <a:lnTo>
                    <a:pt x="72392" y="2164464"/>
                  </a:lnTo>
                  <a:lnTo>
                    <a:pt x="411806" y="2164464"/>
                  </a:lnTo>
                  <a:lnTo>
                    <a:pt x="412395" y="2230055"/>
                  </a:lnTo>
                  <a:lnTo>
                    <a:pt x="72392" y="2230055"/>
                  </a:lnTo>
                  <a:lnTo>
                    <a:pt x="72392" y="2415892"/>
                  </a:lnTo>
                  <a:lnTo>
                    <a:pt x="0" y="2503345"/>
                  </a:lnTo>
                  <a:close/>
                </a:path>
                <a:path w="1060450" h="2525395">
                  <a:moveTo>
                    <a:pt x="1039346" y="601240"/>
                  </a:moveTo>
                  <a:lnTo>
                    <a:pt x="925588" y="601240"/>
                  </a:lnTo>
                  <a:lnTo>
                    <a:pt x="982467" y="480992"/>
                  </a:lnTo>
                  <a:lnTo>
                    <a:pt x="1039346" y="601240"/>
                  </a:lnTo>
                  <a:close/>
                </a:path>
                <a:path w="1060450" h="2525395">
                  <a:moveTo>
                    <a:pt x="408976" y="1333659"/>
                  </a:moveTo>
                  <a:lnTo>
                    <a:pt x="341278" y="1333659"/>
                  </a:lnTo>
                  <a:lnTo>
                    <a:pt x="341278" y="634034"/>
                  </a:lnTo>
                  <a:lnTo>
                    <a:pt x="452821" y="634034"/>
                  </a:lnTo>
                  <a:lnTo>
                    <a:pt x="408499" y="699625"/>
                  </a:lnTo>
                  <a:lnTo>
                    <a:pt x="408834" y="1287627"/>
                  </a:lnTo>
                  <a:lnTo>
                    <a:pt x="408976" y="1333659"/>
                  </a:lnTo>
                  <a:close/>
                </a:path>
                <a:path w="1060450" h="2525395">
                  <a:moveTo>
                    <a:pt x="970497" y="2262850"/>
                  </a:moveTo>
                  <a:lnTo>
                    <a:pt x="842854" y="2262850"/>
                  </a:lnTo>
                  <a:lnTo>
                    <a:pt x="867505" y="2251389"/>
                  </a:lnTo>
                  <a:lnTo>
                    <a:pt x="874110" y="2244701"/>
                  </a:lnTo>
                  <a:lnTo>
                    <a:pt x="893315" y="2200471"/>
                  </a:lnTo>
                  <a:lnTo>
                    <a:pt x="912660" y="2077011"/>
                  </a:lnTo>
                  <a:lnTo>
                    <a:pt x="915851" y="2014325"/>
                  </a:lnTo>
                  <a:lnTo>
                    <a:pt x="921991" y="1791593"/>
                  </a:lnTo>
                  <a:lnTo>
                    <a:pt x="930597" y="1214094"/>
                  </a:lnTo>
                  <a:lnTo>
                    <a:pt x="935930" y="666829"/>
                  </a:lnTo>
                  <a:lnTo>
                    <a:pt x="1046734" y="666829"/>
                  </a:lnTo>
                  <a:lnTo>
                    <a:pt x="1013493" y="721487"/>
                  </a:lnTo>
                  <a:lnTo>
                    <a:pt x="1006979" y="1334385"/>
                  </a:lnTo>
                  <a:lnTo>
                    <a:pt x="1004645" y="1524707"/>
                  </a:lnTo>
                  <a:lnTo>
                    <a:pt x="997534" y="1886818"/>
                  </a:lnTo>
                  <a:lnTo>
                    <a:pt x="989456" y="2110233"/>
                  </a:lnTo>
                  <a:lnTo>
                    <a:pt x="985052" y="2169930"/>
                  </a:lnTo>
                  <a:lnTo>
                    <a:pt x="970497" y="2262850"/>
                  </a:lnTo>
                  <a:close/>
                </a:path>
                <a:path w="1060450" h="2525395">
                  <a:moveTo>
                    <a:pt x="682557" y="1694404"/>
                  </a:moveTo>
                  <a:lnTo>
                    <a:pt x="651530" y="1541360"/>
                  </a:lnTo>
                  <a:lnTo>
                    <a:pt x="643141" y="1471389"/>
                  </a:lnTo>
                  <a:lnTo>
                    <a:pt x="628746" y="1378924"/>
                  </a:lnTo>
                  <a:lnTo>
                    <a:pt x="605477" y="1272339"/>
                  </a:lnTo>
                  <a:lnTo>
                    <a:pt x="583714" y="1195327"/>
                  </a:lnTo>
                  <a:lnTo>
                    <a:pt x="558455" y="1115027"/>
                  </a:lnTo>
                  <a:lnTo>
                    <a:pt x="568796" y="1082232"/>
                  </a:lnTo>
                  <a:lnTo>
                    <a:pt x="665607" y="1251778"/>
                  </a:lnTo>
                  <a:lnTo>
                    <a:pt x="683525" y="1287627"/>
                  </a:lnTo>
                  <a:lnTo>
                    <a:pt x="706795" y="1347067"/>
                  </a:lnTo>
                  <a:lnTo>
                    <a:pt x="734264" y="1508566"/>
                  </a:lnTo>
                  <a:lnTo>
                    <a:pt x="728300" y="1570531"/>
                  </a:lnTo>
                  <a:lnTo>
                    <a:pt x="713582" y="1639745"/>
                  </a:lnTo>
                  <a:lnTo>
                    <a:pt x="682557" y="1694404"/>
                  </a:lnTo>
                  <a:close/>
                </a:path>
                <a:path w="1060450" h="2525395">
                  <a:moveTo>
                    <a:pt x="411806" y="2164464"/>
                  </a:moveTo>
                  <a:lnTo>
                    <a:pt x="341278" y="2164464"/>
                  </a:lnTo>
                  <a:lnTo>
                    <a:pt x="341278" y="1399250"/>
                  </a:lnTo>
                  <a:lnTo>
                    <a:pt x="409179" y="1399250"/>
                  </a:lnTo>
                  <a:lnTo>
                    <a:pt x="411407" y="2120054"/>
                  </a:lnTo>
                  <a:lnTo>
                    <a:pt x="411806" y="2164464"/>
                  </a:lnTo>
                  <a:close/>
                </a:path>
                <a:path w="1060450" h="2525395">
                  <a:moveTo>
                    <a:pt x="827341" y="2525209"/>
                  </a:moveTo>
                  <a:lnTo>
                    <a:pt x="818176" y="2481666"/>
                  </a:lnTo>
                  <a:lnTo>
                    <a:pt x="799567" y="2424433"/>
                  </a:lnTo>
                  <a:lnTo>
                    <a:pt x="781953" y="2388904"/>
                  </a:lnTo>
                  <a:lnTo>
                    <a:pt x="760624" y="2356110"/>
                  </a:lnTo>
                  <a:lnTo>
                    <a:pt x="735576" y="2326048"/>
                  </a:lnTo>
                  <a:lnTo>
                    <a:pt x="656701" y="2262850"/>
                  </a:lnTo>
                  <a:lnTo>
                    <a:pt x="656701" y="2208191"/>
                  </a:lnTo>
                  <a:lnTo>
                    <a:pt x="746701" y="2240880"/>
                  </a:lnTo>
                  <a:lnTo>
                    <a:pt x="809889" y="2259434"/>
                  </a:lnTo>
                  <a:lnTo>
                    <a:pt x="842854" y="2262850"/>
                  </a:lnTo>
                  <a:lnTo>
                    <a:pt x="970497" y="2262850"/>
                  </a:lnTo>
                  <a:lnTo>
                    <a:pt x="962823" y="2311834"/>
                  </a:lnTo>
                  <a:lnTo>
                    <a:pt x="947238" y="2369285"/>
                  </a:lnTo>
                  <a:lnTo>
                    <a:pt x="933344" y="2404961"/>
                  </a:lnTo>
                  <a:lnTo>
                    <a:pt x="902682" y="2452616"/>
                  </a:lnTo>
                  <a:lnTo>
                    <a:pt x="887801" y="2468575"/>
                  </a:lnTo>
                  <a:lnTo>
                    <a:pt x="827341" y="2525209"/>
                  </a:lnTo>
                  <a:close/>
                </a:path>
                <a:path w="1060450" h="2525395">
                  <a:moveTo>
                    <a:pt x="341278" y="2459618"/>
                  </a:moveTo>
                  <a:lnTo>
                    <a:pt x="341278" y="2230055"/>
                  </a:lnTo>
                  <a:lnTo>
                    <a:pt x="412395" y="2230055"/>
                  </a:lnTo>
                  <a:lnTo>
                    <a:pt x="413670" y="2372165"/>
                  </a:lnTo>
                  <a:lnTo>
                    <a:pt x="341278" y="2459618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460825" y="2612663"/>
              <a:ext cx="1060450" cy="2525395"/>
            </a:xfrm>
            <a:custGeom>
              <a:rect l="l" t="t" r="r" b="b"/>
              <a:pathLst>
                <a:path w="1060450" h="2525395">
                  <a:moveTo>
                    <a:pt x="72392" y="1333659"/>
                  </a:moveTo>
                  <a:lnTo>
                    <a:pt x="341278" y="1333659"/>
                  </a:lnTo>
                  <a:lnTo>
                    <a:pt x="341278" y="634034"/>
                  </a:lnTo>
                  <a:lnTo>
                    <a:pt x="72392" y="634034"/>
                  </a:lnTo>
                  <a:lnTo>
                    <a:pt x="72392" y="1333659"/>
                  </a:lnTo>
                  <a:close/>
                </a:path>
                <a:path w="1060450" h="2525395">
                  <a:moveTo>
                    <a:pt x="72392" y="2164464"/>
                  </a:moveTo>
                  <a:lnTo>
                    <a:pt x="341278" y="2164464"/>
                  </a:lnTo>
                  <a:lnTo>
                    <a:pt x="341278" y="1399250"/>
                  </a:lnTo>
                  <a:lnTo>
                    <a:pt x="72392" y="1399250"/>
                  </a:lnTo>
                  <a:lnTo>
                    <a:pt x="72392" y="2164464"/>
                  </a:lnTo>
                  <a:close/>
                </a:path>
                <a:path w="1060450" h="2525395">
                  <a:moveTo>
                    <a:pt x="408499" y="699625"/>
                  </a:moveTo>
                  <a:lnTo>
                    <a:pt x="408648" y="970127"/>
                  </a:lnTo>
                  <a:lnTo>
                    <a:pt x="408822" y="1283784"/>
                  </a:lnTo>
                  <a:lnTo>
                    <a:pt x="411407" y="2120054"/>
                  </a:lnTo>
                  <a:lnTo>
                    <a:pt x="413437" y="2346193"/>
                  </a:lnTo>
                  <a:lnTo>
                    <a:pt x="413670" y="2372165"/>
                  </a:lnTo>
                  <a:lnTo>
                    <a:pt x="341278" y="2459618"/>
                  </a:lnTo>
                  <a:lnTo>
                    <a:pt x="341278" y="2230055"/>
                  </a:lnTo>
                  <a:lnTo>
                    <a:pt x="72392" y="2230055"/>
                  </a:lnTo>
                  <a:lnTo>
                    <a:pt x="72392" y="2415892"/>
                  </a:lnTo>
                  <a:lnTo>
                    <a:pt x="0" y="2503345"/>
                  </a:lnTo>
                  <a:lnTo>
                    <a:pt x="741" y="2419289"/>
                  </a:lnTo>
                  <a:lnTo>
                    <a:pt x="2262" y="2246793"/>
                  </a:lnTo>
                  <a:lnTo>
                    <a:pt x="4848" y="1735739"/>
                  </a:lnTo>
                  <a:lnTo>
                    <a:pt x="5066" y="1563806"/>
                  </a:lnTo>
                  <a:lnTo>
                    <a:pt x="5171" y="1481237"/>
                  </a:lnTo>
                  <a:lnTo>
                    <a:pt x="5064" y="1396884"/>
                  </a:lnTo>
                  <a:lnTo>
                    <a:pt x="4848" y="1227418"/>
                  </a:lnTo>
                  <a:lnTo>
                    <a:pt x="2262" y="721829"/>
                  </a:lnTo>
                  <a:lnTo>
                    <a:pt x="738" y="552275"/>
                  </a:lnTo>
                  <a:lnTo>
                    <a:pt x="0" y="470060"/>
                  </a:lnTo>
                  <a:lnTo>
                    <a:pt x="77563" y="568445"/>
                  </a:lnTo>
                  <a:lnTo>
                    <a:pt x="129272" y="568445"/>
                  </a:lnTo>
                  <a:lnTo>
                    <a:pt x="149742" y="410572"/>
                  </a:lnTo>
                  <a:lnTo>
                    <a:pt x="161508" y="314285"/>
                  </a:lnTo>
                  <a:lnTo>
                    <a:pt x="175729" y="172173"/>
                  </a:lnTo>
                  <a:lnTo>
                    <a:pt x="184131" y="51925"/>
                  </a:lnTo>
                  <a:lnTo>
                    <a:pt x="184499" y="42474"/>
                  </a:lnTo>
                  <a:lnTo>
                    <a:pt x="186152" y="0"/>
                  </a:lnTo>
                  <a:lnTo>
                    <a:pt x="299911" y="131179"/>
                  </a:lnTo>
                  <a:lnTo>
                    <a:pt x="290629" y="143845"/>
                  </a:lnTo>
                  <a:lnTo>
                    <a:pt x="279247" y="163206"/>
                  </a:lnTo>
                  <a:lnTo>
                    <a:pt x="256038" y="218290"/>
                  </a:lnTo>
                  <a:lnTo>
                    <a:pt x="225557" y="313755"/>
                  </a:lnTo>
                  <a:lnTo>
                    <a:pt x="160297" y="568445"/>
                  </a:lnTo>
                  <a:lnTo>
                    <a:pt x="330936" y="568445"/>
                  </a:lnTo>
                  <a:lnTo>
                    <a:pt x="382645" y="459128"/>
                  </a:lnTo>
                  <a:lnTo>
                    <a:pt x="460208" y="623102"/>
                  </a:lnTo>
                  <a:lnTo>
                    <a:pt x="408499" y="699625"/>
                  </a:lnTo>
                  <a:close/>
                </a:path>
                <a:path w="1060450" h="2525395">
                  <a:moveTo>
                    <a:pt x="775632" y="153042"/>
                  </a:moveTo>
                  <a:lnTo>
                    <a:pt x="768686" y="164939"/>
                  </a:lnTo>
                  <a:lnTo>
                    <a:pt x="764563" y="172001"/>
                  </a:lnTo>
                  <a:lnTo>
                    <a:pt x="738062" y="241692"/>
                  </a:lnTo>
                  <a:lnTo>
                    <a:pt x="723967" y="290557"/>
                  </a:lnTo>
                  <a:lnTo>
                    <a:pt x="646359" y="601240"/>
                  </a:lnTo>
                  <a:lnTo>
                    <a:pt x="925588" y="601240"/>
                  </a:lnTo>
                  <a:lnTo>
                    <a:pt x="982467" y="480992"/>
                  </a:lnTo>
                  <a:lnTo>
                    <a:pt x="1060030" y="644966"/>
                  </a:lnTo>
                  <a:lnTo>
                    <a:pt x="1013493" y="721487"/>
                  </a:lnTo>
                  <a:lnTo>
                    <a:pt x="1006979" y="1334385"/>
                  </a:lnTo>
                  <a:lnTo>
                    <a:pt x="1004645" y="1524707"/>
                  </a:lnTo>
                  <a:lnTo>
                    <a:pt x="997534" y="1886818"/>
                  </a:lnTo>
                  <a:lnTo>
                    <a:pt x="989456" y="2110233"/>
                  </a:lnTo>
                  <a:lnTo>
                    <a:pt x="985815" y="2159581"/>
                  </a:lnTo>
                  <a:lnTo>
                    <a:pt x="985052" y="2169930"/>
                  </a:lnTo>
                  <a:lnTo>
                    <a:pt x="962823" y="2311834"/>
                  </a:lnTo>
                  <a:lnTo>
                    <a:pt x="956370" y="2341164"/>
                  </a:lnTo>
                  <a:lnTo>
                    <a:pt x="947238" y="2369285"/>
                  </a:lnTo>
                  <a:lnTo>
                    <a:pt x="933344" y="2404961"/>
                  </a:lnTo>
                  <a:lnTo>
                    <a:pt x="914797" y="2435032"/>
                  </a:lnTo>
                  <a:lnTo>
                    <a:pt x="902682" y="2452616"/>
                  </a:lnTo>
                  <a:lnTo>
                    <a:pt x="887801" y="2468575"/>
                  </a:lnTo>
                  <a:lnTo>
                    <a:pt x="827341" y="2525209"/>
                  </a:lnTo>
                  <a:lnTo>
                    <a:pt x="818176" y="2481666"/>
                  </a:lnTo>
                  <a:lnTo>
                    <a:pt x="799567" y="2424433"/>
                  </a:lnTo>
                  <a:lnTo>
                    <a:pt x="781953" y="2388904"/>
                  </a:lnTo>
                  <a:lnTo>
                    <a:pt x="760624" y="2356110"/>
                  </a:lnTo>
                  <a:lnTo>
                    <a:pt x="735576" y="2326048"/>
                  </a:lnTo>
                  <a:lnTo>
                    <a:pt x="656701" y="2262850"/>
                  </a:lnTo>
                  <a:lnTo>
                    <a:pt x="656701" y="2208191"/>
                  </a:lnTo>
                  <a:lnTo>
                    <a:pt x="746701" y="2240880"/>
                  </a:lnTo>
                  <a:lnTo>
                    <a:pt x="809889" y="2259434"/>
                  </a:lnTo>
                  <a:lnTo>
                    <a:pt x="825835" y="2261086"/>
                  </a:lnTo>
                  <a:lnTo>
                    <a:pt x="842854" y="2262850"/>
                  </a:lnTo>
                  <a:lnTo>
                    <a:pt x="884209" y="2227279"/>
                  </a:lnTo>
                  <a:lnTo>
                    <a:pt x="912660" y="2077011"/>
                  </a:lnTo>
                  <a:lnTo>
                    <a:pt x="913315" y="2064147"/>
                  </a:lnTo>
                  <a:lnTo>
                    <a:pt x="915851" y="2014325"/>
                  </a:lnTo>
                  <a:lnTo>
                    <a:pt x="921991" y="1791593"/>
                  </a:lnTo>
                  <a:lnTo>
                    <a:pt x="930597" y="1214094"/>
                  </a:lnTo>
                  <a:lnTo>
                    <a:pt x="930642" y="1209415"/>
                  </a:lnTo>
                  <a:lnTo>
                    <a:pt x="935930" y="666829"/>
                  </a:lnTo>
                  <a:lnTo>
                    <a:pt x="636018" y="666829"/>
                  </a:lnTo>
                  <a:lnTo>
                    <a:pt x="610389" y="751267"/>
                  </a:lnTo>
                  <a:lnTo>
                    <a:pt x="564757" y="890758"/>
                  </a:lnTo>
                  <a:lnTo>
                    <a:pt x="515634" y="1024669"/>
                  </a:lnTo>
                  <a:lnTo>
                    <a:pt x="465217" y="1146285"/>
                  </a:lnTo>
                  <a:lnTo>
                    <a:pt x="462270" y="1152732"/>
                  </a:lnTo>
                  <a:lnTo>
                    <a:pt x="439525" y="1202480"/>
                  </a:lnTo>
                  <a:lnTo>
                    <a:pt x="424012" y="1180617"/>
                  </a:lnTo>
                  <a:lnTo>
                    <a:pt x="454096" y="1080950"/>
                  </a:lnTo>
                  <a:lnTo>
                    <a:pt x="497455" y="929018"/>
                  </a:lnTo>
                  <a:lnTo>
                    <a:pt x="537528" y="773242"/>
                  </a:lnTo>
                  <a:lnTo>
                    <a:pt x="570493" y="627032"/>
                  </a:lnTo>
                  <a:lnTo>
                    <a:pt x="573604" y="611377"/>
                  </a:lnTo>
                  <a:lnTo>
                    <a:pt x="584310" y="557513"/>
                  </a:lnTo>
                  <a:lnTo>
                    <a:pt x="599108" y="475448"/>
                  </a:lnTo>
                  <a:lnTo>
                    <a:pt x="619454" y="352544"/>
                  </a:lnTo>
                  <a:lnTo>
                    <a:pt x="638846" y="215900"/>
                  </a:lnTo>
                  <a:lnTo>
                    <a:pt x="654000" y="87756"/>
                  </a:lnTo>
                  <a:lnTo>
                    <a:pt x="661872" y="10930"/>
                  </a:lnTo>
                  <a:lnTo>
                    <a:pt x="775632" y="153042"/>
                  </a:lnTo>
                  <a:close/>
                </a:path>
                <a:path w="1060450" h="2525395">
                  <a:moveTo>
                    <a:pt x="568796" y="1082232"/>
                  </a:moveTo>
                  <a:lnTo>
                    <a:pt x="665607" y="1251778"/>
                  </a:lnTo>
                  <a:lnTo>
                    <a:pt x="683525" y="1287627"/>
                  </a:lnTo>
                  <a:lnTo>
                    <a:pt x="706795" y="1347067"/>
                  </a:lnTo>
                  <a:lnTo>
                    <a:pt x="707545" y="1349813"/>
                  </a:lnTo>
                  <a:lnTo>
                    <a:pt x="713582" y="1371920"/>
                  </a:lnTo>
                  <a:lnTo>
                    <a:pt x="729224" y="1475258"/>
                  </a:lnTo>
                  <a:lnTo>
                    <a:pt x="734264" y="1508566"/>
                  </a:lnTo>
                  <a:lnTo>
                    <a:pt x="728300" y="1570531"/>
                  </a:lnTo>
                  <a:lnTo>
                    <a:pt x="713582" y="1639745"/>
                  </a:lnTo>
                  <a:lnTo>
                    <a:pt x="692256" y="1677316"/>
                  </a:lnTo>
                  <a:lnTo>
                    <a:pt x="682557" y="1694404"/>
                  </a:lnTo>
                  <a:lnTo>
                    <a:pt x="651530" y="1541360"/>
                  </a:lnTo>
                  <a:lnTo>
                    <a:pt x="643141" y="1471389"/>
                  </a:lnTo>
                  <a:lnTo>
                    <a:pt x="628746" y="1378924"/>
                  </a:lnTo>
                  <a:lnTo>
                    <a:pt x="605477" y="1272339"/>
                  </a:lnTo>
                  <a:lnTo>
                    <a:pt x="583714" y="1195327"/>
                  </a:lnTo>
                  <a:lnTo>
                    <a:pt x="558455" y="1115027"/>
                  </a:lnTo>
                  <a:lnTo>
                    <a:pt x="568796" y="1082232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712179" y="2634526"/>
              <a:ext cx="1143000" cy="2536190"/>
            </a:xfrm>
            <a:custGeom>
              <a:rect l="l" t="t" r="r" b="b"/>
              <a:pathLst>
                <a:path w="1143000" h="2536190">
                  <a:moveTo>
                    <a:pt x="67221" y="306085"/>
                  </a:moveTo>
                  <a:lnTo>
                    <a:pt x="20682" y="207700"/>
                  </a:lnTo>
                  <a:lnTo>
                    <a:pt x="542942" y="207700"/>
                  </a:lnTo>
                  <a:lnTo>
                    <a:pt x="610163" y="65590"/>
                  </a:lnTo>
                  <a:lnTo>
                    <a:pt x="708411" y="273291"/>
                  </a:lnTo>
                  <a:lnTo>
                    <a:pt x="191322" y="273291"/>
                  </a:lnTo>
                  <a:lnTo>
                    <a:pt x="146590" y="278449"/>
                  </a:lnTo>
                  <a:lnTo>
                    <a:pt x="100960" y="290508"/>
                  </a:lnTo>
                  <a:lnTo>
                    <a:pt x="67221" y="306085"/>
                  </a:lnTo>
                  <a:close/>
                </a:path>
                <a:path w="1143000" h="2536190">
                  <a:moveTo>
                    <a:pt x="98247" y="1115028"/>
                  </a:moveTo>
                  <a:lnTo>
                    <a:pt x="51709" y="918258"/>
                  </a:lnTo>
                  <a:lnTo>
                    <a:pt x="74211" y="909589"/>
                  </a:lnTo>
                  <a:lnTo>
                    <a:pt x="79036" y="907241"/>
                  </a:lnTo>
                  <a:lnTo>
                    <a:pt x="144217" y="827730"/>
                  </a:lnTo>
                  <a:lnTo>
                    <a:pt x="201664" y="699625"/>
                  </a:lnTo>
                  <a:lnTo>
                    <a:pt x="227657" y="626167"/>
                  </a:lnTo>
                  <a:lnTo>
                    <a:pt x="255473" y="542312"/>
                  </a:lnTo>
                  <a:lnTo>
                    <a:pt x="286498" y="435729"/>
                  </a:lnTo>
                  <a:lnTo>
                    <a:pt x="310245" y="341301"/>
                  </a:lnTo>
                  <a:lnTo>
                    <a:pt x="325765" y="273291"/>
                  </a:lnTo>
                  <a:lnTo>
                    <a:pt x="346449" y="273291"/>
                  </a:lnTo>
                  <a:lnTo>
                    <a:pt x="439524" y="393539"/>
                  </a:lnTo>
                  <a:lnTo>
                    <a:pt x="415577" y="415550"/>
                  </a:lnTo>
                  <a:lnTo>
                    <a:pt x="392259" y="441706"/>
                  </a:lnTo>
                  <a:lnTo>
                    <a:pt x="359940" y="490899"/>
                  </a:lnTo>
                  <a:lnTo>
                    <a:pt x="353275" y="503607"/>
                  </a:lnTo>
                  <a:lnTo>
                    <a:pt x="310252" y="590309"/>
                  </a:lnTo>
                  <a:lnTo>
                    <a:pt x="273086" y="672296"/>
                  </a:lnTo>
                  <a:lnTo>
                    <a:pt x="192937" y="836270"/>
                  </a:lnTo>
                  <a:lnTo>
                    <a:pt x="149955" y="918258"/>
                  </a:lnTo>
                  <a:lnTo>
                    <a:pt x="673977" y="918258"/>
                  </a:lnTo>
                  <a:lnTo>
                    <a:pt x="676576" y="924620"/>
                  </a:lnTo>
                  <a:lnTo>
                    <a:pt x="683649" y="951052"/>
                  </a:lnTo>
                  <a:lnTo>
                    <a:pt x="573967" y="951052"/>
                  </a:lnTo>
                  <a:lnTo>
                    <a:pt x="351619" y="994779"/>
                  </a:lnTo>
                  <a:lnTo>
                    <a:pt x="320594" y="994779"/>
                  </a:lnTo>
                  <a:lnTo>
                    <a:pt x="168063" y="1055701"/>
                  </a:lnTo>
                  <a:lnTo>
                    <a:pt x="146480" y="1067373"/>
                  </a:lnTo>
                  <a:lnTo>
                    <a:pt x="109639" y="1098801"/>
                  </a:lnTo>
                  <a:lnTo>
                    <a:pt x="98247" y="1115028"/>
                  </a:lnTo>
                  <a:close/>
                </a:path>
                <a:path w="1143000" h="2536190">
                  <a:moveTo>
                    <a:pt x="673977" y="918258"/>
                  </a:moveTo>
                  <a:lnTo>
                    <a:pt x="149955" y="918258"/>
                  </a:lnTo>
                  <a:lnTo>
                    <a:pt x="563625" y="896395"/>
                  </a:lnTo>
                  <a:lnTo>
                    <a:pt x="538740" y="819190"/>
                  </a:lnTo>
                  <a:lnTo>
                    <a:pt x="479276" y="660680"/>
                  </a:lnTo>
                  <a:lnTo>
                    <a:pt x="444695" y="579377"/>
                  </a:lnTo>
                  <a:lnTo>
                    <a:pt x="460208" y="546582"/>
                  </a:lnTo>
                  <a:lnTo>
                    <a:pt x="617170" y="798547"/>
                  </a:lnTo>
                  <a:lnTo>
                    <a:pt x="650883" y="861722"/>
                  </a:lnTo>
                  <a:lnTo>
                    <a:pt x="673977" y="918258"/>
                  </a:lnTo>
                  <a:close/>
                </a:path>
                <a:path w="1143000" h="2536190">
                  <a:moveTo>
                    <a:pt x="636017" y="1191549"/>
                  </a:moveTo>
                  <a:lnTo>
                    <a:pt x="620505" y="1147823"/>
                  </a:lnTo>
                  <a:lnTo>
                    <a:pt x="610551" y="1101638"/>
                  </a:lnTo>
                  <a:lnTo>
                    <a:pt x="603711" y="1072715"/>
                  </a:lnTo>
                  <a:lnTo>
                    <a:pt x="573967" y="951052"/>
                  </a:lnTo>
                  <a:lnTo>
                    <a:pt x="683649" y="951052"/>
                  </a:lnTo>
                  <a:lnTo>
                    <a:pt x="685297" y="957213"/>
                  </a:lnTo>
                  <a:lnTo>
                    <a:pt x="687727" y="972916"/>
                  </a:lnTo>
                  <a:lnTo>
                    <a:pt x="685500" y="1086331"/>
                  </a:lnTo>
                  <a:lnTo>
                    <a:pt x="672215" y="1136890"/>
                  </a:lnTo>
                  <a:lnTo>
                    <a:pt x="636017" y="1191549"/>
                  </a:lnTo>
                  <a:close/>
                </a:path>
                <a:path w="1143000" h="2536190">
                  <a:moveTo>
                    <a:pt x="392986" y="1508567"/>
                  </a:moveTo>
                  <a:lnTo>
                    <a:pt x="320594" y="1508567"/>
                  </a:lnTo>
                  <a:lnTo>
                    <a:pt x="320594" y="994779"/>
                  </a:lnTo>
                  <a:lnTo>
                    <a:pt x="351619" y="994779"/>
                  </a:lnTo>
                  <a:lnTo>
                    <a:pt x="434353" y="1082232"/>
                  </a:lnTo>
                  <a:lnTo>
                    <a:pt x="392986" y="1158755"/>
                  </a:lnTo>
                  <a:lnTo>
                    <a:pt x="392986" y="1508567"/>
                  </a:lnTo>
                  <a:close/>
                </a:path>
                <a:path w="1143000" h="2536190">
                  <a:moveTo>
                    <a:pt x="62050" y="1596020"/>
                  </a:moveTo>
                  <a:lnTo>
                    <a:pt x="20682" y="1508567"/>
                  </a:lnTo>
                  <a:lnTo>
                    <a:pt x="532600" y="1508567"/>
                  </a:lnTo>
                  <a:lnTo>
                    <a:pt x="594652" y="1377387"/>
                  </a:lnTo>
                  <a:lnTo>
                    <a:pt x="687727" y="1574156"/>
                  </a:lnTo>
                  <a:lnTo>
                    <a:pt x="124101" y="1574156"/>
                  </a:lnTo>
                  <a:lnTo>
                    <a:pt x="62050" y="1596020"/>
                  </a:lnTo>
                  <a:close/>
                </a:path>
                <a:path w="1143000" h="2536190">
                  <a:moveTo>
                    <a:pt x="56878" y="2448688"/>
                  </a:moveTo>
                  <a:lnTo>
                    <a:pt x="0" y="2230055"/>
                  </a:lnTo>
                  <a:lnTo>
                    <a:pt x="53000" y="2215707"/>
                  </a:lnTo>
                  <a:lnTo>
                    <a:pt x="213298" y="2166515"/>
                  </a:lnTo>
                  <a:lnTo>
                    <a:pt x="320594" y="2131670"/>
                  </a:lnTo>
                  <a:lnTo>
                    <a:pt x="320594" y="1574156"/>
                  </a:lnTo>
                  <a:lnTo>
                    <a:pt x="392986" y="1574156"/>
                  </a:lnTo>
                  <a:lnTo>
                    <a:pt x="392986" y="2098875"/>
                  </a:lnTo>
                  <a:lnTo>
                    <a:pt x="576914" y="2098875"/>
                  </a:lnTo>
                  <a:lnTo>
                    <a:pt x="341340" y="2232093"/>
                  </a:lnTo>
                  <a:lnTo>
                    <a:pt x="327139" y="2240304"/>
                  </a:lnTo>
                  <a:lnTo>
                    <a:pt x="168135" y="2344154"/>
                  </a:lnTo>
                  <a:lnTo>
                    <a:pt x="93419" y="2404107"/>
                  </a:lnTo>
                  <a:lnTo>
                    <a:pt x="64817" y="2435535"/>
                  </a:lnTo>
                  <a:lnTo>
                    <a:pt x="56878" y="2448688"/>
                  </a:lnTo>
                  <a:close/>
                </a:path>
                <a:path w="1143000" h="2536190">
                  <a:moveTo>
                    <a:pt x="576914" y="2098875"/>
                  </a:moveTo>
                  <a:lnTo>
                    <a:pt x="392986" y="2098875"/>
                  </a:lnTo>
                  <a:lnTo>
                    <a:pt x="687727" y="1978627"/>
                  </a:lnTo>
                  <a:lnTo>
                    <a:pt x="692898" y="2033286"/>
                  </a:lnTo>
                  <a:lnTo>
                    <a:pt x="576914" y="2098875"/>
                  </a:lnTo>
                  <a:close/>
                </a:path>
                <a:path w="1143000" h="2536190">
                  <a:moveTo>
                    <a:pt x="1099584" y="2262850"/>
                  </a:moveTo>
                  <a:lnTo>
                    <a:pt x="961784" y="2262850"/>
                  </a:lnTo>
                  <a:lnTo>
                    <a:pt x="1018663" y="2246453"/>
                  </a:lnTo>
                  <a:lnTo>
                    <a:pt x="1034176" y="2087943"/>
                  </a:lnTo>
                  <a:lnTo>
                    <a:pt x="1034093" y="349812"/>
                  </a:lnTo>
                  <a:lnTo>
                    <a:pt x="1033853" y="286956"/>
                  </a:lnTo>
                  <a:lnTo>
                    <a:pt x="1031325" y="105382"/>
                  </a:lnTo>
                  <a:lnTo>
                    <a:pt x="1029005" y="0"/>
                  </a:lnTo>
                  <a:lnTo>
                    <a:pt x="1142764" y="109317"/>
                  </a:lnTo>
                  <a:lnTo>
                    <a:pt x="1101397" y="185838"/>
                  </a:lnTo>
                  <a:lnTo>
                    <a:pt x="1101397" y="2186328"/>
                  </a:lnTo>
                  <a:lnTo>
                    <a:pt x="1099584" y="2262850"/>
                  </a:lnTo>
                  <a:close/>
                </a:path>
                <a:path w="1143000" h="2536190">
                  <a:moveTo>
                    <a:pt x="780803" y="1934901"/>
                  </a:moveTo>
                  <a:lnTo>
                    <a:pt x="783064" y="1748721"/>
                  </a:lnTo>
                  <a:lnTo>
                    <a:pt x="785651" y="1341517"/>
                  </a:lnTo>
                  <a:lnTo>
                    <a:pt x="785974" y="1120493"/>
                  </a:lnTo>
                  <a:lnTo>
                    <a:pt x="785651" y="902202"/>
                  </a:lnTo>
                  <a:lnTo>
                    <a:pt x="783064" y="516862"/>
                  </a:lnTo>
                  <a:lnTo>
                    <a:pt x="780803" y="349812"/>
                  </a:lnTo>
                  <a:lnTo>
                    <a:pt x="899733" y="480992"/>
                  </a:lnTo>
                  <a:lnTo>
                    <a:pt x="853194" y="557513"/>
                  </a:lnTo>
                  <a:lnTo>
                    <a:pt x="853194" y="1574156"/>
                  </a:lnTo>
                  <a:lnTo>
                    <a:pt x="853518" y="1633597"/>
                  </a:lnTo>
                  <a:lnTo>
                    <a:pt x="855168" y="1727806"/>
                  </a:lnTo>
                  <a:lnTo>
                    <a:pt x="858365" y="1869310"/>
                  </a:lnTo>
                  <a:lnTo>
                    <a:pt x="780803" y="1934901"/>
                  </a:lnTo>
                  <a:close/>
                </a:path>
                <a:path w="1143000" h="2536190">
                  <a:moveTo>
                    <a:pt x="987638" y="2536141"/>
                  </a:moveTo>
                  <a:lnTo>
                    <a:pt x="978487" y="2477726"/>
                  </a:lnTo>
                  <a:lnTo>
                    <a:pt x="949885" y="2409402"/>
                  </a:lnTo>
                  <a:lnTo>
                    <a:pt x="902540" y="2352012"/>
                  </a:lnTo>
                  <a:lnTo>
                    <a:pt x="816999" y="2295646"/>
                  </a:lnTo>
                  <a:lnTo>
                    <a:pt x="816999" y="2240987"/>
                  </a:lnTo>
                  <a:lnTo>
                    <a:pt x="862603" y="2251680"/>
                  </a:lnTo>
                  <a:lnTo>
                    <a:pt x="927526" y="2261483"/>
                  </a:lnTo>
                  <a:lnTo>
                    <a:pt x="961784" y="2262850"/>
                  </a:lnTo>
                  <a:lnTo>
                    <a:pt x="1099584" y="2262850"/>
                  </a:lnTo>
                  <a:lnTo>
                    <a:pt x="1099344" y="2272981"/>
                  </a:lnTo>
                  <a:lnTo>
                    <a:pt x="1092510" y="2337920"/>
                  </a:lnTo>
                  <a:lnTo>
                    <a:pt x="1082168" y="2387795"/>
                  </a:lnTo>
                  <a:lnTo>
                    <a:pt x="1067947" y="2431521"/>
                  </a:lnTo>
                  <a:lnTo>
                    <a:pt x="1049850" y="2469100"/>
                  </a:lnTo>
                  <a:lnTo>
                    <a:pt x="1027873" y="2500528"/>
                  </a:lnTo>
                  <a:lnTo>
                    <a:pt x="1022500" y="2505779"/>
                  </a:lnTo>
                  <a:lnTo>
                    <a:pt x="987638" y="2536141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712179" y="2634526"/>
              <a:ext cx="1143000" cy="2536190"/>
            </a:xfrm>
            <a:custGeom>
              <a:rect l="l" t="t" r="r" b="b"/>
              <a:pathLst>
                <a:path w="1143000" h="2536190">
                  <a:moveTo>
                    <a:pt x="320594" y="994779"/>
                  </a:moveTo>
                  <a:lnTo>
                    <a:pt x="168063" y="1055701"/>
                  </a:lnTo>
                  <a:lnTo>
                    <a:pt x="146480" y="1067373"/>
                  </a:lnTo>
                  <a:lnTo>
                    <a:pt x="109639" y="1098801"/>
                  </a:lnTo>
                  <a:lnTo>
                    <a:pt x="106758" y="1102905"/>
                  </a:lnTo>
                  <a:lnTo>
                    <a:pt x="98247" y="1115028"/>
                  </a:lnTo>
                  <a:lnTo>
                    <a:pt x="51709" y="918258"/>
                  </a:lnTo>
                  <a:lnTo>
                    <a:pt x="74211" y="909589"/>
                  </a:lnTo>
                  <a:lnTo>
                    <a:pt x="79036" y="907241"/>
                  </a:lnTo>
                  <a:lnTo>
                    <a:pt x="106729" y="882389"/>
                  </a:lnTo>
                  <a:lnTo>
                    <a:pt x="144217" y="827730"/>
                  </a:lnTo>
                  <a:lnTo>
                    <a:pt x="155369" y="804553"/>
                  </a:lnTo>
                  <a:lnTo>
                    <a:pt x="201664" y="699625"/>
                  </a:lnTo>
                  <a:lnTo>
                    <a:pt x="227657" y="626167"/>
                  </a:lnTo>
                  <a:lnTo>
                    <a:pt x="255473" y="542312"/>
                  </a:lnTo>
                  <a:lnTo>
                    <a:pt x="286498" y="435729"/>
                  </a:lnTo>
                  <a:lnTo>
                    <a:pt x="310245" y="341301"/>
                  </a:lnTo>
                  <a:lnTo>
                    <a:pt x="325765" y="273291"/>
                  </a:lnTo>
                  <a:lnTo>
                    <a:pt x="191322" y="273291"/>
                  </a:lnTo>
                  <a:lnTo>
                    <a:pt x="146590" y="278449"/>
                  </a:lnTo>
                  <a:lnTo>
                    <a:pt x="100960" y="290508"/>
                  </a:lnTo>
                  <a:lnTo>
                    <a:pt x="67221" y="306085"/>
                  </a:lnTo>
                  <a:lnTo>
                    <a:pt x="20682" y="207700"/>
                  </a:lnTo>
                  <a:lnTo>
                    <a:pt x="542942" y="207700"/>
                  </a:lnTo>
                  <a:lnTo>
                    <a:pt x="610163" y="65590"/>
                  </a:lnTo>
                  <a:lnTo>
                    <a:pt x="708411" y="273291"/>
                  </a:lnTo>
                  <a:lnTo>
                    <a:pt x="346449" y="273291"/>
                  </a:lnTo>
                  <a:lnTo>
                    <a:pt x="439524" y="393539"/>
                  </a:lnTo>
                  <a:lnTo>
                    <a:pt x="392259" y="441706"/>
                  </a:lnTo>
                  <a:lnTo>
                    <a:pt x="359940" y="490899"/>
                  </a:lnTo>
                  <a:lnTo>
                    <a:pt x="310252" y="590309"/>
                  </a:lnTo>
                  <a:lnTo>
                    <a:pt x="285634" y="644614"/>
                  </a:lnTo>
                  <a:lnTo>
                    <a:pt x="273086" y="672296"/>
                  </a:lnTo>
                  <a:lnTo>
                    <a:pt x="192937" y="836270"/>
                  </a:lnTo>
                  <a:lnTo>
                    <a:pt x="182207" y="856736"/>
                  </a:lnTo>
                  <a:lnTo>
                    <a:pt x="149955" y="918258"/>
                  </a:lnTo>
                  <a:lnTo>
                    <a:pt x="563625" y="896395"/>
                  </a:lnTo>
                  <a:lnTo>
                    <a:pt x="545638" y="840590"/>
                  </a:lnTo>
                  <a:lnTo>
                    <a:pt x="479276" y="660680"/>
                  </a:lnTo>
                  <a:lnTo>
                    <a:pt x="444695" y="579377"/>
                  </a:lnTo>
                  <a:lnTo>
                    <a:pt x="460208" y="546582"/>
                  </a:lnTo>
                  <a:lnTo>
                    <a:pt x="617170" y="798547"/>
                  </a:lnTo>
                  <a:lnTo>
                    <a:pt x="650883" y="861722"/>
                  </a:lnTo>
                  <a:lnTo>
                    <a:pt x="676576" y="924620"/>
                  </a:lnTo>
                  <a:lnTo>
                    <a:pt x="685297" y="957213"/>
                  </a:lnTo>
                  <a:lnTo>
                    <a:pt x="687727" y="972916"/>
                  </a:lnTo>
                  <a:lnTo>
                    <a:pt x="685500" y="1086331"/>
                  </a:lnTo>
                  <a:lnTo>
                    <a:pt x="672215" y="1136890"/>
                  </a:lnTo>
                  <a:lnTo>
                    <a:pt x="644948" y="1178065"/>
                  </a:lnTo>
                  <a:lnTo>
                    <a:pt x="636017" y="1191549"/>
                  </a:lnTo>
                  <a:lnTo>
                    <a:pt x="620505" y="1147823"/>
                  </a:lnTo>
                  <a:lnTo>
                    <a:pt x="610551" y="1101638"/>
                  </a:lnTo>
                  <a:lnTo>
                    <a:pt x="603711" y="1072715"/>
                  </a:lnTo>
                  <a:lnTo>
                    <a:pt x="573967" y="951052"/>
                  </a:lnTo>
                  <a:lnTo>
                    <a:pt x="532908" y="958988"/>
                  </a:lnTo>
                  <a:lnTo>
                    <a:pt x="517410" y="961984"/>
                  </a:lnTo>
                  <a:lnTo>
                    <a:pt x="406236" y="983847"/>
                  </a:lnTo>
                  <a:lnTo>
                    <a:pt x="389087" y="987279"/>
                  </a:lnTo>
                  <a:lnTo>
                    <a:pt x="351619" y="994779"/>
                  </a:lnTo>
                  <a:lnTo>
                    <a:pt x="434353" y="1082232"/>
                  </a:lnTo>
                  <a:lnTo>
                    <a:pt x="392986" y="1158755"/>
                  </a:lnTo>
                  <a:lnTo>
                    <a:pt x="392986" y="1508567"/>
                  </a:lnTo>
                  <a:lnTo>
                    <a:pt x="532600" y="1508567"/>
                  </a:lnTo>
                  <a:lnTo>
                    <a:pt x="594652" y="1377387"/>
                  </a:lnTo>
                  <a:lnTo>
                    <a:pt x="687727" y="1574156"/>
                  </a:lnTo>
                  <a:lnTo>
                    <a:pt x="392986" y="1574156"/>
                  </a:lnTo>
                  <a:lnTo>
                    <a:pt x="392986" y="2098875"/>
                  </a:lnTo>
                  <a:lnTo>
                    <a:pt x="687727" y="1978627"/>
                  </a:lnTo>
                  <a:lnTo>
                    <a:pt x="692898" y="2033286"/>
                  </a:lnTo>
                  <a:lnTo>
                    <a:pt x="341340" y="2232093"/>
                  </a:lnTo>
                  <a:lnTo>
                    <a:pt x="327139" y="2240304"/>
                  </a:lnTo>
                  <a:lnTo>
                    <a:pt x="168135" y="2344154"/>
                  </a:lnTo>
                  <a:lnTo>
                    <a:pt x="93419" y="2404107"/>
                  </a:lnTo>
                  <a:lnTo>
                    <a:pt x="64817" y="2435535"/>
                  </a:lnTo>
                  <a:lnTo>
                    <a:pt x="60231" y="2443133"/>
                  </a:lnTo>
                  <a:lnTo>
                    <a:pt x="56878" y="2448688"/>
                  </a:lnTo>
                  <a:lnTo>
                    <a:pt x="0" y="2230055"/>
                  </a:lnTo>
                  <a:lnTo>
                    <a:pt x="15005" y="2225994"/>
                  </a:lnTo>
                  <a:lnTo>
                    <a:pt x="53000" y="2215707"/>
                  </a:lnTo>
                  <a:lnTo>
                    <a:pt x="213298" y="2166515"/>
                  </a:lnTo>
                  <a:lnTo>
                    <a:pt x="217048" y="2165297"/>
                  </a:lnTo>
                  <a:lnTo>
                    <a:pt x="320594" y="2131670"/>
                  </a:lnTo>
                  <a:lnTo>
                    <a:pt x="320594" y="1574156"/>
                  </a:lnTo>
                  <a:lnTo>
                    <a:pt x="124101" y="1574156"/>
                  </a:lnTo>
                  <a:lnTo>
                    <a:pt x="62050" y="1596020"/>
                  </a:lnTo>
                  <a:lnTo>
                    <a:pt x="20682" y="1508567"/>
                  </a:lnTo>
                  <a:lnTo>
                    <a:pt x="320594" y="1508567"/>
                  </a:lnTo>
                  <a:lnTo>
                    <a:pt x="320594" y="994779"/>
                  </a:lnTo>
                  <a:close/>
                </a:path>
                <a:path w="1143000" h="2536190">
                  <a:moveTo>
                    <a:pt x="853194" y="1574156"/>
                  </a:moveTo>
                  <a:lnTo>
                    <a:pt x="853458" y="1622700"/>
                  </a:lnTo>
                  <a:lnTo>
                    <a:pt x="853518" y="1633597"/>
                  </a:lnTo>
                  <a:lnTo>
                    <a:pt x="855168" y="1727806"/>
                  </a:lnTo>
                  <a:lnTo>
                    <a:pt x="858365" y="1869310"/>
                  </a:lnTo>
                  <a:lnTo>
                    <a:pt x="780803" y="1934901"/>
                  </a:lnTo>
                  <a:lnTo>
                    <a:pt x="781610" y="1868432"/>
                  </a:lnTo>
                  <a:lnTo>
                    <a:pt x="783064" y="1748721"/>
                  </a:lnTo>
                  <a:lnTo>
                    <a:pt x="785651" y="1341517"/>
                  </a:lnTo>
                  <a:lnTo>
                    <a:pt x="785822" y="1224991"/>
                  </a:lnTo>
                  <a:lnTo>
                    <a:pt x="785974" y="1120493"/>
                  </a:lnTo>
                  <a:lnTo>
                    <a:pt x="785798" y="1001561"/>
                  </a:lnTo>
                  <a:lnTo>
                    <a:pt x="785651" y="902202"/>
                  </a:lnTo>
                  <a:lnTo>
                    <a:pt x="783064" y="516862"/>
                  </a:lnTo>
                  <a:lnTo>
                    <a:pt x="781593" y="408172"/>
                  </a:lnTo>
                  <a:lnTo>
                    <a:pt x="780803" y="349812"/>
                  </a:lnTo>
                  <a:lnTo>
                    <a:pt x="899733" y="480992"/>
                  </a:lnTo>
                  <a:lnTo>
                    <a:pt x="853194" y="557513"/>
                  </a:lnTo>
                  <a:lnTo>
                    <a:pt x="853194" y="1574156"/>
                  </a:lnTo>
                  <a:close/>
                </a:path>
                <a:path w="1143000" h="2536190">
                  <a:moveTo>
                    <a:pt x="816999" y="2240987"/>
                  </a:moveTo>
                  <a:lnTo>
                    <a:pt x="862603" y="2251680"/>
                  </a:lnTo>
                  <a:lnTo>
                    <a:pt x="927526" y="2261483"/>
                  </a:lnTo>
                  <a:lnTo>
                    <a:pt x="927963" y="2261500"/>
                  </a:lnTo>
                  <a:lnTo>
                    <a:pt x="961784" y="2262850"/>
                  </a:lnTo>
                  <a:lnTo>
                    <a:pt x="994765" y="2253342"/>
                  </a:lnTo>
                  <a:lnTo>
                    <a:pt x="1018663" y="2246453"/>
                  </a:lnTo>
                  <a:lnTo>
                    <a:pt x="1034176" y="2087943"/>
                  </a:lnTo>
                  <a:lnTo>
                    <a:pt x="1034176" y="371676"/>
                  </a:lnTo>
                  <a:lnTo>
                    <a:pt x="1033926" y="306049"/>
                  </a:lnTo>
                  <a:lnTo>
                    <a:pt x="1033853" y="286956"/>
                  </a:lnTo>
                  <a:lnTo>
                    <a:pt x="1031325" y="105382"/>
                  </a:lnTo>
                  <a:lnTo>
                    <a:pt x="1029005" y="0"/>
                  </a:lnTo>
                  <a:lnTo>
                    <a:pt x="1142764" y="109317"/>
                  </a:lnTo>
                  <a:lnTo>
                    <a:pt x="1101397" y="185838"/>
                  </a:lnTo>
                  <a:lnTo>
                    <a:pt x="1101397" y="2186328"/>
                  </a:lnTo>
                  <a:lnTo>
                    <a:pt x="1099344" y="2272981"/>
                  </a:lnTo>
                  <a:lnTo>
                    <a:pt x="1092510" y="2337920"/>
                  </a:lnTo>
                  <a:lnTo>
                    <a:pt x="1082168" y="2387795"/>
                  </a:lnTo>
                  <a:lnTo>
                    <a:pt x="1067947" y="2431521"/>
                  </a:lnTo>
                  <a:lnTo>
                    <a:pt x="1049850" y="2469100"/>
                  </a:lnTo>
                  <a:lnTo>
                    <a:pt x="1027873" y="2500528"/>
                  </a:lnTo>
                  <a:lnTo>
                    <a:pt x="987638" y="2536141"/>
                  </a:lnTo>
                  <a:lnTo>
                    <a:pt x="978487" y="2477726"/>
                  </a:lnTo>
                  <a:lnTo>
                    <a:pt x="949885" y="2409402"/>
                  </a:lnTo>
                  <a:lnTo>
                    <a:pt x="902540" y="2352012"/>
                  </a:lnTo>
                  <a:lnTo>
                    <a:pt x="816999" y="2295646"/>
                  </a:lnTo>
                  <a:lnTo>
                    <a:pt x="816999" y="2240987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004900" y="2590800"/>
              <a:ext cx="1210310" cy="2590800"/>
            </a:xfrm>
            <a:custGeom>
              <a:rect l="l" t="t" r="r" b="b"/>
              <a:pathLst>
                <a:path w="1210309" h="2590800">
                  <a:moveTo>
                    <a:pt x="641188" y="502856"/>
                  </a:moveTo>
                  <a:lnTo>
                    <a:pt x="563626" y="502856"/>
                  </a:lnTo>
                  <a:lnTo>
                    <a:pt x="563302" y="381242"/>
                  </a:lnTo>
                  <a:lnTo>
                    <a:pt x="560716" y="129813"/>
                  </a:lnTo>
                  <a:lnTo>
                    <a:pt x="558455" y="0"/>
                  </a:lnTo>
                  <a:lnTo>
                    <a:pt x="692898" y="131179"/>
                  </a:lnTo>
                  <a:lnTo>
                    <a:pt x="641188" y="207700"/>
                  </a:lnTo>
                  <a:lnTo>
                    <a:pt x="641188" y="502856"/>
                  </a:lnTo>
                  <a:close/>
                </a:path>
                <a:path w="1210309" h="2590800">
                  <a:moveTo>
                    <a:pt x="144784" y="601240"/>
                  </a:moveTo>
                  <a:lnTo>
                    <a:pt x="98245" y="502856"/>
                  </a:lnTo>
                  <a:lnTo>
                    <a:pt x="956613" y="502856"/>
                  </a:lnTo>
                  <a:lnTo>
                    <a:pt x="1029005" y="349812"/>
                  </a:lnTo>
                  <a:lnTo>
                    <a:pt x="1132422" y="568445"/>
                  </a:lnTo>
                  <a:lnTo>
                    <a:pt x="268885" y="568445"/>
                  </a:lnTo>
                  <a:lnTo>
                    <a:pt x="224131" y="573609"/>
                  </a:lnTo>
                  <a:lnTo>
                    <a:pt x="178541" y="585657"/>
                  </a:lnTo>
                  <a:lnTo>
                    <a:pt x="144784" y="601240"/>
                  </a:lnTo>
                  <a:close/>
                </a:path>
                <a:path w="1210309" h="2590800">
                  <a:moveTo>
                    <a:pt x="641188" y="1246208"/>
                  </a:moveTo>
                  <a:lnTo>
                    <a:pt x="563626" y="1246208"/>
                  </a:lnTo>
                  <a:lnTo>
                    <a:pt x="563626" y="568445"/>
                  </a:lnTo>
                  <a:lnTo>
                    <a:pt x="641188" y="568445"/>
                  </a:lnTo>
                  <a:lnTo>
                    <a:pt x="641188" y="1246208"/>
                  </a:lnTo>
                  <a:close/>
                </a:path>
                <a:path w="1210309" h="2590800">
                  <a:moveTo>
                    <a:pt x="765290" y="1246208"/>
                  </a:moveTo>
                  <a:lnTo>
                    <a:pt x="734265" y="1246208"/>
                  </a:lnTo>
                  <a:lnTo>
                    <a:pt x="763027" y="1166953"/>
                  </a:lnTo>
                  <a:lnTo>
                    <a:pt x="814737" y="1008444"/>
                  </a:lnTo>
                  <a:lnTo>
                    <a:pt x="858689" y="849936"/>
                  </a:lnTo>
                  <a:lnTo>
                    <a:pt x="894884" y="691426"/>
                  </a:lnTo>
                  <a:lnTo>
                    <a:pt x="910075" y="612172"/>
                  </a:lnTo>
                  <a:lnTo>
                    <a:pt x="1018663" y="787078"/>
                  </a:lnTo>
                  <a:lnTo>
                    <a:pt x="966954" y="819872"/>
                  </a:lnTo>
                  <a:lnTo>
                    <a:pt x="933775" y="901165"/>
                  </a:lnTo>
                  <a:lnTo>
                    <a:pt x="890117" y="1002807"/>
                  </a:lnTo>
                  <a:lnTo>
                    <a:pt x="839701" y="1109391"/>
                  </a:lnTo>
                  <a:lnTo>
                    <a:pt x="789932" y="1203676"/>
                  </a:lnTo>
                  <a:lnTo>
                    <a:pt x="765290" y="1246208"/>
                  </a:lnTo>
                  <a:close/>
                </a:path>
                <a:path w="1210309" h="2590800">
                  <a:moveTo>
                    <a:pt x="377474" y="1191549"/>
                  </a:moveTo>
                  <a:lnTo>
                    <a:pt x="341277" y="1071302"/>
                  </a:lnTo>
                  <a:lnTo>
                    <a:pt x="330862" y="1019904"/>
                  </a:lnTo>
                  <a:lnTo>
                    <a:pt x="310010" y="935509"/>
                  </a:lnTo>
                  <a:lnTo>
                    <a:pt x="280277" y="839857"/>
                  </a:lnTo>
                  <a:lnTo>
                    <a:pt x="259777" y="784359"/>
                  </a:lnTo>
                  <a:lnTo>
                    <a:pt x="222347" y="688693"/>
                  </a:lnTo>
                  <a:lnTo>
                    <a:pt x="237860" y="655898"/>
                  </a:lnTo>
                  <a:lnTo>
                    <a:pt x="370737" y="817545"/>
                  </a:lnTo>
                  <a:lnTo>
                    <a:pt x="395087" y="856767"/>
                  </a:lnTo>
                  <a:lnTo>
                    <a:pt x="419011" y="946368"/>
                  </a:lnTo>
                  <a:lnTo>
                    <a:pt x="429182" y="994779"/>
                  </a:lnTo>
                  <a:lnTo>
                    <a:pt x="408499" y="1115028"/>
                  </a:lnTo>
                  <a:lnTo>
                    <a:pt x="377474" y="1191549"/>
                  </a:lnTo>
                  <a:close/>
                </a:path>
                <a:path w="1210309" h="2590800">
                  <a:moveTo>
                    <a:pt x="46538" y="1344591"/>
                  </a:moveTo>
                  <a:lnTo>
                    <a:pt x="0" y="1246208"/>
                  </a:lnTo>
                  <a:lnTo>
                    <a:pt x="1018663" y="1246208"/>
                  </a:lnTo>
                  <a:lnTo>
                    <a:pt x="1096226" y="1082232"/>
                  </a:lnTo>
                  <a:lnTo>
                    <a:pt x="1204816" y="1311797"/>
                  </a:lnTo>
                  <a:lnTo>
                    <a:pt x="170638" y="1311797"/>
                  </a:lnTo>
                  <a:lnTo>
                    <a:pt x="125873" y="1316964"/>
                  </a:lnTo>
                  <a:lnTo>
                    <a:pt x="80209" y="1329032"/>
                  </a:lnTo>
                  <a:lnTo>
                    <a:pt x="46538" y="1344591"/>
                  </a:lnTo>
                  <a:close/>
                </a:path>
                <a:path w="1210309" h="2590800">
                  <a:moveTo>
                    <a:pt x="15512" y="2481482"/>
                  </a:moveTo>
                  <a:lnTo>
                    <a:pt x="10341" y="2437756"/>
                  </a:lnTo>
                  <a:lnTo>
                    <a:pt x="49244" y="2388520"/>
                  </a:lnTo>
                  <a:lnTo>
                    <a:pt x="123898" y="2281596"/>
                  </a:lnTo>
                  <a:lnTo>
                    <a:pt x="194352" y="2163398"/>
                  </a:lnTo>
                  <a:lnTo>
                    <a:pt x="260603" y="2033926"/>
                  </a:lnTo>
                  <a:lnTo>
                    <a:pt x="322654" y="1893180"/>
                  </a:lnTo>
                  <a:lnTo>
                    <a:pt x="380503" y="1741163"/>
                  </a:lnTo>
                  <a:lnTo>
                    <a:pt x="434151" y="1577872"/>
                  </a:lnTo>
                  <a:lnTo>
                    <a:pt x="483597" y="1403306"/>
                  </a:lnTo>
                  <a:lnTo>
                    <a:pt x="506745" y="1311797"/>
                  </a:lnTo>
                  <a:lnTo>
                    <a:pt x="641188" y="1311797"/>
                  </a:lnTo>
                  <a:lnTo>
                    <a:pt x="641284" y="1442977"/>
                  </a:lnTo>
                  <a:lnTo>
                    <a:pt x="563626" y="1442977"/>
                  </a:lnTo>
                  <a:lnTo>
                    <a:pt x="537246" y="1534145"/>
                  </a:lnTo>
                  <a:lnTo>
                    <a:pt x="481336" y="1705977"/>
                  </a:lnTo>
                  <a:lnTo>
                    <a:pt x="421223" y="1863803"/>
                  </a:lnTo>
                  <a:lnTo>
                    <a:pt x="356910" y="2007621"/>
                  </a:lnTo>
                  <a:lnTo>
                    <a:pt x="288397" y="2137436"/>
                  </a:lnTo>
                  <a:lnTo>
                    <a:pt x="215680" y="2253243"/>
                  </a:lnTo>
                  <a:lnTo>
                    <a:pt x="138725" y="2355086"/>
                  </a:lnTo>
                  <a:lnTo>
                    <a:pt x="57646" y="2442838"/>
                  </a:lnTo>
                  <a:lnTo>
                    <a:pt x="15512" y="2481482"/>
                  </a:lnTo>
                  <a:close/>
                </a:path>
                <a:path w="1210309" h="2590800">
                  <a:moveTo>
                    <a:pt x="1096226" y="2372167"/>
                  </a:moveTo>
                  <a:lnTo>
                    <a:pt x="1059403" y="2328312"/>
                  </a:lnTo>
                  <a:lnTo>
                    <a:pt x="989758" y="2231636"/>
                  </a:lnTo>
                  <a:lnTo>
                    <a:pt x="925445" y="2123001"/>
                  </a:lnTo>
                  <a:lnTo>
                    <a:pt x="866464" y="2002412"/>
                  </a:lnTo>
                  <a:lnTo>
                    <a:pt x="812817" y="1869866"/>
                  </a:lnTo>
                  <a:lnTo>
                    <a:pt x="764501" y="1725364"/>
                  </a:lnTo>
                  <a:lnTo>
                    <a:pt x="721518" y="1568905"/>
                  </a:lnTo>
                  <a:lnTo>
                    <a:pt x="683869" y="1400488"/>
                  </a:lnTo>
                  <a:lnTo>
                    <a:pt x="667043" y="1311797"/>
                  </a:lnTo>
                  <a:lnTo>
                    <a:pt x="692898" y="1311797"/>
                  </a:lnTo>
                  <a:lnTo>
                    <a:pt x="715520" y="1397242"/>
                  </a:lnTo>
                  <a:lnTo>
                    <a:pt x="764644" y="1556093"/>
                  </a:lnTo>
                  <a:lnTo>
                    <a:pt x="818937" y="1698888"/>
                  </a:lnTo>
                  <a:lnTo>
                    <a:pt x="878403" y="1825626"/>
                  </a:lnTo>
                  <a:lnTo>
                    <a:pt x="943039" y="1936310"/>
                  </a:lnTo>
                  <a:lnTo>
                    <a:pt x="1012846" y="2030937"/>
                  </a:lnTo>
                  <a:lnTo>
                    <a:pt x="1087824" y="2109507"/>
                  </a:lnTo>
                  <a:lnTo>
                    <a:pt x="1167972" y="2172024"/>
                  </a:lnTo>
                  <a:lnTo>
                    <a:pt x="1209985" y="2197260"/>
                  </a:lnTo>
                  <a:lnTo>
                    <a:pt x="1209985" y="2240987"/>
                  </a:lnTo>
                  <a:lnTo>
                    <a:pt x="1154496" y="2257624"/>
                  </a:lnTo>
                  <a:lnTo>
                    <a:pt x="1116223" y="2302989"/>
                  </a:lnTo>
                  <a:lnTo>
                    <a:pt x="1109307" y="2320532"/>
                  </a:lnTo>
                  <a:lnTo>
                    <a:pt x="1096226" y="2372167"/>
                  </a:lnTo>
                  <a:close/>
                </a:path>
                <a:path w="1210309" h="2590800">
                  <a:moveTo>
                    <a:pt x="558455" y="2590800"/>
                  </a:moveTo>
                  <a:lnTo>
                    <a:pt x="560716" y="2355086"/>
                  </a:lnTo>
                  <a:lnTo>
                    <a:pt x="563302" y="1781175"/>
                  </a:lnTo>
                  <a:lnTo>
                    <a:pt x="563626" y="1442977"/>
                  </a:lnTo>
                  <a:lnTo>
                    <a:pt x="641284" y="1442977"/>
                  </a:lnTo>
                  <a:lnTo>
                    <a:pt x="641501" y="1741163"/>
                  </a:lnTo>
                  <a:lnTo>
                    <a:pt x="641624" y="1781175"/>
                  </a:lnTo>
                  <a:lnTo>
                    <a:pt x="644097" y="2350987"/>
                  </a:lnTo>
                  <a:lnTo>
                    <a:pt x="646359" y="2503346"/>
                  </a:lnTo>
                  <a:lnTo>
                    <a:pt x="558455" y="259080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004900" y="2590800"/>
              <a:ext cx="1210310" cy="2590800"/>
            </a:xfrm>
            <a:custGeom>
              <a:rect l="l" t="t" r="r" b="b"/>
              <a:pathLst>
                <a:path w="1210309" h="2590800">
                  <a:moveTo>
                    <a:pt x="558455" y="2590800"/>
                  </a:moveTo>
                  <a:lnTo>
                    <a:pt x="558950" y="2539257"/>
                  </a:lnTo>
                  <a:lnTo>
                    <a:pt x="560716" y="2355086"/>
                  </a:lnTo>
                  <a:lnTo>
                    <a:pt x="563302" y="1781175"/>
                  </a:lnTo>
                  <a:lnTo>
                    <a:pt x="563495" y="1578195"/>
                  </a:lnTo>
                  <a:lnTo>
                    <a:pt x="563626" y="1442977"/>
                  </a:lnTo>
                  <a:lnTo>
                    <a:pt x="540897" y="1521525"/>
                  </a:lnTo>
                  <a:lnTo>
                    <a:pt x="537246" y="1534145"/>
                  </a:lnTo>
                  <a:lnTo>
                    <a:pt x="481336" y="1705977"/>
                  </a:lnTo>
                  <a:lnTo>
                    <a:pt x="421223" y="1863803"/>
                  </a:lnTo>
                  <a:lnTo>
                    <a:pt x="356910" y="2007621"/>
                  </a:lnTo>
                  <a:lnTo>
                    <a:pt x="288397" y="2137436"/>
                  </a:lnTo>
                  <a:lnTo>
                    <a:pt x="215680" y="2253243"/>
                  </a:lnTo>
                  <a:lnTo>
                    <a:pt x="138765" y="2355043"/>
                  </a:lnTo>
                  <a:lnTo>
                    <a:pt x="57646" y="2442838"/>
                  </a:lnTo>
                  <a:lnTo>
                    <a:pt x="15512" y="2481482"/>
                  </a:lnTo>
                  <a:lnTo>
                    <a:pt x="10341" y="2437756"/>
                  </a:lnTo>
                  <a:lnTo>
                    <a:pt x="41263" y="2398621"/>
                  </a:lnTo>
                  <a:lnTo>
                    <a:pt x="123898" y="2281596"/>
                  </a:lnTo>
                  <a:lnTo>
                    <a:pt x="194352" y="2163398"/>
                  </a:lnTo>
                  <a:lnTo>
                    <a:pt x="260603" y="2033926"/>
                  </a:lnTo>
                  <a:lnTo>
                    <a:pt x="322654" y="1893180"/>
                  </a:lnTo>
                  <a:lnTo>
                    <a:pt x="380503" y="1741163"/>
                  </a:lnTo>
                  <a:lnTo>
                    <a:pt x="434151" y="1577872"/>
                  </a:lnTo>
                  <a:lnTo>
                    <a:pt x="483597" y="1403306"/>
                  </a:lnTo>
                  <a:lnTo>
                    <a:pt x="486569" y="1391556"/>
                  </a:lnTo>
                  <a:lnTo>
                    <a:pt x="506745" y="1311797"/>
                  </a:lnTo>
                  <a:lnTo>
                    <a:pt x="170638" y="1311797"/>
                  </a:lnTo>
                  <a:lnTo>
                    <a:pt x="125873" y="1316964"/>
                  </a:lnTo>
                  <a:lnTo>
                    <a:pt x="80209" y="1329032"/>
                  </a:lnTo>
                  <a:lnTo>
                    <a:pt x="46538" y="1344591"/>
                  </a:lnTo>
                  <a:lnTo>
                    <a:pt x="0" y="1246208"/>
                  </a:lnTo>
                  <a:lnTo>
                    <a:pt x="563626" y="1246208"/>
                  </a:lnTo>
                  <a:lnTo>
                    <a:pt x="563626" y="568445"/>
                  </a:lnTo>
                  <a:lnTo>
                    <a:pt x="268885" y="568445"/>
                  </a:lnTo>
                  <a:lnTo>
                    <a:pt x="224131" y="573609"/>
                  </a:lnTo>
                  <a:lnTo>
                    <a:pt x="178541" y="585657"/>
                  </a:lnTo>
                  <a:lnTo>
                    <a:pt x="144784" y="601240"/>
                  </a:lnTo>
                  <a:lnTo>
                    <a:pt x="98245" y="502856"/>
                  </a:lnTo>
                  <a:lnTo>
                    <a:pt x="563626" y="502856"/>
                  </a:lnTo>
                  <a:lnTo>
                    <a:pt x="563422" y="426491"/>
                  </a:lnTo>
                  <a:lnTo>
                    <a:pt x="563302" y="381242"/>
                  </a:lnTo>
                  <a:lnTo>
                    <a:pt x="560716" y="129813"/>
                  </a:lnTo>
                  <a:lnTo>
                    <a:pt x="560038" y="90942"/>
                  </a:lnTo>
                  <a:lnTo>
                    <a:pt x="558455" y="0"/>
                  </a:lnTo>
                  <a:lnTo>
                    <a:pt x="692898" y="131179"/>
                  </a:lnTo>
                  <a:lnTo>
                    <a:pt x="641188" y="207700"/>
                  </a:lnTo>
                  <a:lnTo>
                    <a:pt x="641188" y="502856"/>
                  </a:lnTo>
                  <a:lnTo>
                    <a:pt x="956613" y="502856"/>
                  </a:lnTo>
                  <a:lnTo>
                    <a:pt x="1029005" y="349812"/>
                  </a:lnTo>
                  <a:lnTo>
                    <a:pt x="1132422" y="568445"/>
                  </a:lnTo>
                  <a:lnTo>
                    <a:pt x="641188" y="568445"/>
                  </a:lnTo>
                  <a:lnTo>
                    <a:pt x="641188" y="1246208"/>
                  </a:lnTo>
                  <a:lnTo>
                    <a:pt x="734265" y="1246208"/>
                  </a:lnTo>
                  <a:lnTo>
                    <a:pt x="762816" y="1167536"/>
                  </a:lnTo>
                  <a:lnTo>
                    <a:pt x="763027" y="1166953"/>
                  </a:lnTo>
                  <a:lnTo>
                    <a:pt x="814737" y="1008444"/>
                  </a:lnTo>
                  <a:lnTo>
                    <a:pt x="858689" y="849936"/>
                  </a:lnTo>
                  <a:lnTo>
                    <a:pt x="894884" y="691426"/>
                  </a:lnTo>
                  <a:lnTo>
                    <a:pt x="897649" y="677011"/>
                  </a:lnTo>
                  <a:lnTo>
                    <a:pt x="910075" y="612172"/>
                  </a:lnTo>
                  <a:lnTo>
                    <a:pt x="1018663" y="787078"/>
                  </a:lnTo>
                  <a:lnTo>
                    <a:pt x="966954" y="819872"/>
                  </a:lnTo>
                  <a:lnTo>
                    <a:pt x="933775" y="901165"/>
                  </a:lnTo>
                  <a:lnTo>
                    <a:pt x="890117" y="1002807"/>
                  </a:lnTo>
                  <a:lnTo>
                    <a:pt x="839701" y="1109391"/>
                  </a:lnTo>
                  <a:lnTo>
                    <a:pt x="789932" y="1203676"/>
                  </a:lnTo>
                  <a:lnTo>
                    <a:pt x="788837" y="1205565"/>
                  </a:lnTo>
                  <a:lnTo>
                    <a:pt x="765290" y="1246208"/>
                  </a:lnTo>
                  <a:lnTo>
                    <a:pt x="1018663" y="1246208"/>
                  </a:lnTo>
                  <a:lnTo>
                    <a:pt x="1096226" y="1082232"/>
                  </a:lnTo>
                  <a:lnTo>
                    <a:pt x="1204816" y="1311797"/>
                  </a:lnTo>
                  <a:lnTo>
                    <a:pt x="692898" y="1311797"/>
                  </a:lnTo>
                  <a:lnTo>
                    <a:pt x="713334" y="1388988"/>
                  </a:lnTo>
                  <a:lnTo>
                    <a:pt x="715520" y="1397242"/>
                  </a:lnTo>
                  <a:lnTo>
                    <a:pt x="764644" y="1556093"/>
                  </a:lnTo>
                  <a:lnTo>
                    <a:pt x="818937" y="1698888"/>
                  </a:lnTo>
                  <a:lnTo>
                    <a:pt x="878403" y="1825626"/>
                  </a:lnTo>
                  <a:lnTo>
                    <a:pt x="943039" y="1936310"/>
                  </a:lnTo>
                  <a:lnTo>
                    <a:pt x="1012846" y="2030937"/>
                  </a:lnTo>
                  <a:lnTo>
                    <a:pt x="1087824" y="2109507"/>
                  </a:lnTo>
                  <a:lnTo>
                    <a:pt x="1167972" y="2172024"/>
                  </a:lnTo>
                  <a:lnTo>
                    <a:pt x="1209985" y="2197260"/>
                  </a:lnTo>
                  <a:lnTo>
                    <a:pt x="1209985" y="2240987"/>
                  </a:lnTo>
                  <a:lnTo>
                    <a:pt x="1154496" y="2257624"/>
                  </a:lnTo>
                  <a:lnTo>
                    <a:pt x="1150359" y="2259434"/>
                  </a:lnTo>
                  <a:lnTo>
                    <a:pt x="1128180" y="2282493"/>
                  </a:lnTo>
                  <a:lnTo>
                    <a:pt x="1116223" y="2302989"/>
                  </a:lnTo>
                  <a:lnTo>
                    <a:pt x="1109307" y="2320532"/>
                  </a:lnTo>
                  <a:lnTo>
                    <a:pt x="1096226" y="2372167"/>
                  </a:lnTo>
                  <a:lnTo>
                    <a:pt x="1064235" y="2334065"/>
                  </a:lnTo>
                  <a:lnTo>
                    <a:pt x="1059403" y="2328312"/>
                  </a:lnTo>
                  <a:lnTo>
                    <a:pt x="989758" y="2231636"/>
                  </a:lnTo>
                  <a:lnTo>
                    <a:pt x="925445" y="2123001"/>
                  </a:lnTo>
                  <a:lnTo>
                    <a:pt x="866464" y="2002412"/>
                  </a:lnTo>
                  <a:lnTo>
                    <a:pt x="812817" y="1869866"/>
                  </a:lnTo>
                  <a:lnTo>
                    <a:pt x="764501" y="1725364"/>
                  </a:lnTo>
                  <a:lnTo>
                    <a:pt x="721518" y="1568905"/>
                  </a:lnTo>
                  <a:lnTo>
                    <a:pt x="683869" y="1400488"/>
                  </a:lnTo>
                  <a:lnTo>
                    <a:pt x="667043" y="1311797"/>
                  </a:lnTo>
                  <a:lnTo>
                    <a:pt x="641188" y="1311797"/>
                  </a:lnTo>
                  <a:lnTo>
                    <a:pt x="641475" y="1705535"/>
                  </a:lnTo>
                  <a:lnTo>
                    <a:pt x="641512" y="1755211"/>
                  </a:lnTo>
                  <a:lnTo>
                    <a:pt x="644097" y="2350987"/>
                  </a:lnTo>
                  <a:lnTo>
                    <a:pt x="646093" y="2485415"/>
                  </a:lnTo>
                  <a:lnTo>
                    <a:pt x="646359" y="2503346"/>
                  </a:lnTo>
                  <a:lnTo>
                    <a:pt x="558455" y="2590800"/>
                  </a:lnTo>
                  <a:close/>
                </a:path>
                <a:path w="1210309" h="2590800">
                  <a:moveTo>
                    <a:pt x="237860" y="655898"/>
                  </a:moveTo>
                  <a:lnTo>
                    <a:pt x="370737" y="817545"/>
                  </a:lnTo>
                  <a:lnTo>
                    <a:pt x="395087" y="856767"/>
                  </a:lnTo>
                  <a:lnTo>
                    <a:pt x="396057" y="858858"/>
                  </a:lnTo>
                  <a:lnTo>
                    <a:pt x="403328" y="874531"/>
                  </a:lnTo>
                  <a:lnTo>
                    <a:pt x="419011" y="946368"/>
                  </a:lnTo>
                  <a:lnTo>
                    <a:pt x="429182" y="994779"/>
                  </a:lnTo>
                  <a:lnTo>
                    <a:pt x="408499" y="1115028"/>
                  </a:lnTo>
                  <a:lnTo>
                    <a:pt x="384003" y="1175446"/>
                  </a:lnTo>
                  <a:lnTo>
                    <a:pt x="377474" y="1191549"/>
                  </a:lnTo>
                  <a:lnTo>
                    <a:pt x="341277" y="1071302"/>
                  </a:lnTo>
                  <a:lnTo>
                    <a:pt x="330862" y="1019904"/>
                  </a:lnTo>
                  <a:lnTo>
                    <a:pt x="310010" y="935509"/>
                  </a:lnTo>
                  <a:lnTo>
                    <a:pt x="280277" y="839857"/>
                  </a:lnTo>
                  <a:lnTo>
                    <a:pt x="259777" y="784359"/>
                  </a:lnTo>
                  <a:lnTo>
                    <a:pt x="222347" y="688693"/>
                  </a:lnTo>
                  <a:lnTo>
                    <a:pt x="237860" y="655898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587189" y="2940612"/>
              <a:ext cx="175895" cy="1837055"/>
            </a:xfrm>
            <a:custGeom>
              <a:rect l="l" t="t" r="r" b="b"/>
              <a:pathLst>
                <a:path w="175895" h="1837054">
                  <a:moveTo>
                    <a:pt x="87904" y="1836516"/>
                  </a:moveTo>
                  <a:lnTo>
                    <a:pt x="38781" y="1798255"/>
                  </a:lnTo>
                  <a:lnTo>
                    <a:pt x="17295" y="1757516"/>
                  </a:lnTo>
                  <a:lnTo>
                    <a:pt x="0" y="1656144"/>
                  </a:lnTo>
                  <a:lnTo>
                    <a:pt x="7601" y="1558600"/>
                  </a:lnTo>
                  <a:lnTo>
                    <a:pt x="28440" y="1508567"/>
                  </a:lnTo>
                  <a:lnTo>
                    <a:pt x="63491" y="1481840"/>
                  </a:lnTo>
                  <a:lnTo>
                    <a:pt x="87904" y="1464841"/>
                  </a:lnTo>
                  <a:lnTo>
                    <a:pt x="91632" y="1466659"/>
                  </a:lnTo>
                  <a:lnTo>
                    <a:pt x="144784" y="1508567"/>
                  </a:lnTo>
                  <a:lnTo>
                    <a:pt x="162528" y="1550699"/>
                  </a:lnTo>
                  <a:lnTo>
                    <a:pt x="175810" y="1650677"/>
                  </a:lnTo>
                  <a:lnTo>
                    <a:pt x="164789" y="1741209"/>
                  </a:lnTo>
                  <a:lnTo>
                    <a:pt x="142199" y="1792789"/>
                  </a:lnTo>
                  <a:lnTo>
                    <a:pt x="87904" y="1836516"/>
                  </a:lnTo>
                  <a:close/>
                </a:path>
                <a:path w="175895" h="1837054">
                  <a:moveTo>
                    <a:pt x="90490" y="1311797"/>
                  </a:moveTo>
                  <a:lnTo>
                    <a:pt x="46538" y="814407"/>
                  </a:lnTo>
                  <a:lnTo>
                    <a:pt x="30328" y="485177"/>
                  </a:lnTo>
                  <a:lnTo>
                    <a:pt x="20844" y="277391"/>
                  </a:lnTo>
                  <a:lnTo>
                    <a:pt x="18098" y="191304"/>
                  </a:lnTo>
                  <a:lnTo>
                    <a:pt x="32767" y="71362"/>
                  </a:lnTo>
                  <a:lnTo>
                    <a:pt x="46538" y="32794"/>
                  </a:lnTo>
                  <a:lnTo>
                    <a:pt x="93075" y="0"/>
                  </a:lnTo>
                  <a:lnTo>
                    <a:pt x="139613" y="43726"/>
                  </a:lnTo>
                  <a:lnTo>
                    <a:pt x="148032" y="67492"/>
                  </a:lnTo>
                  <a:lnTo>
                    <a:pt x="160297" y="202234"/>
                  </a:lnTo>
                  <a:lnTo>
                    <a:pt x="156579" y="283539"/>
                  </a:lnTo>
                  <a:lnTo>
                    <a:pt x="148601" y="455292"/>
                  </a:lnTo>
                  <a:lnTo>
                    <a:pt x="131857" y="814407"/>
                  </a:lnTo>
                  <a:lnTo>
                    <a:pt x="90490" y="1311797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587189" y="2940612"/>
              <a:ext cx="175895" cy="1837055"/>
            </a:xfrm>
            <a:custGeom>
              <a:rect l="l" t="t" r="r" b="b"/>
              <a:pathLst>
                <a:path w="175895" h="1837054">
                  <a:moveTo>
                    <a:pt x="144784" y="1508567"/>
                  </a:moveTo>
                  <a:lnTo>
                    <a:pt x="162528" y="1550699"/>
                  </a:lnTo>
                  <a:lnTo>
                    <a:pt x="175810" y="1650677"/>
                  </a:lnTo>
                  <a:lnTo>
                    <a:pt x="164789" y="1741209"/>
                  </a:lnTo>
                  <a:lnTo>
                    <a:pt x="142199" y="1792789"/>
                  </a:lnTo>
                  <a:lnTo>
                    <a:pt x="107119" y="1821042"/>
                  </a:lnTo>
                  <a:lnTo>
                    <a:pt x="87904" y="1836516"/>
                  </a:lnTo>
                  <a:lnTo>
                    <a:pt x="38781" y="1798255"/>
                  </a:lnTo>
                  <a:lnTo>
                    <a:pt x="17295" y="1757516"/>
                  </a:lnTo>
                  <a:lnTo>
                    <a:pt x="0" y="1656144"/>
                  </a:lnTo>
                  <a:lnTo>
                    <a:pt x="7601" y="1558600"/>
                  </a:lnTo>
                  <a:lnTo>
                    <a:pt x="28440" y="1508567"/>
                  </a:lnTo>
                  <a:lnTo>
                    <a:pt x="63491" y="1481840"/>
                  </a:lnTo>
                  <a:lnTo>
                    <a:pt x="87904" y="1464841"/>
                  </a:lnTo>
                  <a:lnTo>
                    <a:pt x="91632" y="1466659"/>
                  </a:lnTo>
                  <a:lnTo>
                    <a:pt x="144784" y="1508567"/>
                  </a:lnTo>
                  <a:close/>
                </a:path>
                <a:path w="175895" h="1837054">
                  <a:moveTo>
                    <a:pt x="160297" y="202234"/>
                  </a:moveTo>
                  <a:lnTo>
                    <a:pt x="159396" y="221916"/>
                  </a:lnTo>
                  <a:lnTo>
                    <a:pt x="156579" y="283539"/>
                  </a:lnTo>
                  <a:lnTo>
                    <a:pt x="148601" y="455292"/>
                  </a:lnTo>
                  <a:lnTo>
                    <a:pt x="131857" y="814407"/>
                  </a:lnTo>
                  <a:lnTo>
                    <a:pt x="90987" y="1305830"/>
                  </a:lnTo>
                  <a:lnTo>
                    <a:pt x="90490" y="1311797"/>
                  </a:lnTo>
                  <a:lnTo>
                    <a:pt x="46538" y="814407"/>
                  </a:lnTo>
                  <a:lnTo>
                    <a:pt x="30328" y="485177"/>
                  </a:lnTo>
                  <a:lnTo>
                    <a:pt x="20844" y="277391"/>
                  </a:lnTo>
                  <a:lnTo>
                    <a:pt x="18738" y="211382"/>
                  </a:lnTo>
                  <a:lnTo>
                    <a:pt x="18098" y="191304"/>
                  </a:lnTo>
                  <a:lnTo>
                    <a:pt x="32767" y="71362"/>
                  </a:lnTo>
                  <a:lnTo>
                    <a:pt x="46538" y="32794"/>
                  </a:lnTo>
                  <a:lnTo>
                    <a:pt x="76434" y="11726"/>
                  </a:lnTo>
                  <a:lnTo>
                    <a:pt x="93075" y="0"/>
                  </a:lnTo>
                  <a:lnTo>
                    <a:pt x="139613" y="43726"/>
                  </a:lnTo>
                  <a:lnTo>
                    <a:pt x="148032" y="67492"/>
                  </a:lnTo>
                  <a:lnTo>
                    <a:pt x="160297" y="202234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81000" y="838200"/>
              <a:ext cx="779780" cy="1066800"/>
            </a:xfrm>
            <a:custGeom>
              <a:rect l="l" t="t" r="r" b="b"/>
              <a:pathLst>
                <a:path w="779780" h="1066800">
                  <a:moveTo>
                    <a:pt x="473276" y="167964"/>
                  </a:moveTo>
                  <a:lnTo>
                    <a:pt x="456251" y="167964"/>
                  </a:lnTo>
                  <a:lnTo>
                    <a:pt x="475856" y="125149"/>
                  </a:lnTo>
                  <a:lnTo>
                    <a:pt x="486097" y="101785"/>
                  </a:lnTo>
                  <a:lnTo>
                    <a:pt x="502328" y="59619"/>
                  </a:lnTo>
                  <a:lnTo>
                    <a:pt x="513118" y="26670"/>
                  </a:lnTo>
                  <a:lnTo>
                    <a:pt x="520944" y="0"/>
                  </a:lnTo>
                  <a:lnTo>
                    <a:pt x="582231" y="54474"/>
                  </a:lnTo>
                  <a:lnTo>
                    <a:pt x="571059" y="59619"/>
                  </a:lnTo>
                  <a:lnTo>
                    <a:pt x="547757" y="76818"/>
                  </a:lnTo>
                  <a:lnTo>
                    <a:pt x="521825" y="103829"/>
                  </a:lnTo>
                  <a:lnTo>
                    <a:pt x="473276" y="167964"/>
                  </a:lnTo>
                  <a:close/>
                </a:path>
                <a:path w="779780" h="1066800">
                  <a:moveTo>
                    <a:pt x="303033" y="167964"/>
                  </a:moveTo>
                  <a:lnTo>
                    <a:pt x="282603" y="167964"/>
                  </a:lnTo>
                  <a:lnTo>
                    <a:pt x="279409" y="143797"/>
                  </a:lnTo>
                  <a:lnTo>
                    <a:pt x="271910" y="112851"/>
                  </a:lnTo>
                  <a:lnTo>
                    <a:pt x="255737" y="75399"/>
                  </a:lnTo>
                  <a:lnTo>
                    <a:pt x="247287" y="61675"/>
                  </a:lnTo>
                  <a:lnTo>
                    <a:pt x="217911" y="18158"/>
                  </a:lnTo>
                  <a:lnTo>
                    <a:pt x="224720" y="4539"/>
                  </a:lnTo>
                  <a:lnTo>
                    <a:pt x="321759" y="77172"/>
                  </a:lnTo>
                  <a:lnTo>
                    <a:pt x="326866" y="108949"/>
                  </a:lnTo>
                  <a:lnTo>
                    <a:pt x="323610" y="126239"/>
                  </a:lnTo>
                  <a:lnTo>
                    <a:pt x="303033" y="167964"/>
                  </a:lnTo>
                  <a:close/>
                </a:path>
                <a:path w="779780" h="1066800">
                  <a:moveTo>
                    <a:pt x="81716" y="208820"/>
                  </a:moveTo>
                  <a:lnTo>
                    <a:pt x="51073" y="167964"/>
                  </a:lnTo>
                  <a:lnTo>
                    <a:pt x="619685" y="167964"/>
                  </a:lnTo>
                  <a:lnTo>
                    <a:pt x="667353" y="104410"/>
                  </a:lnTo>
                  <a:lnTo>
                    <a:pt x="735450" y="195201"/>
                  </a:lnTo>
                  <a:lnTo>
                    <a:pt x="163433" y="195201"/>
                  </a:lnTo>
                  <a:lnTo>
                    <a:pt x="131084" y="197826"/>
                  </a:lnTo>
                  <a:lnTo>
                    <a:pt x="106110" y="201988"/>
                  </a:lnTo>
                  <a:lnTo>
                    <a:pt x="81716" y="208820"/>
                  </a:lnTo>
                  <a:close/>
                </a:path>
                <a:path w="779780" h="1066800">
                  <a:moveTo>
                    <a:pt x="350701" y="295072"/>
                  </a:moveTo>
                  <a:lnTo>
                    <a:pt x="306437" y="295072"/>
                  </a:lnTo>
                  <a:lnTo>
                    <a:pt x="306437" y="195201"/>
                  </a:lnTo>
                  <a:lnTo>
                    <a:pt x="350701" y="195201"/>
                  </a:lnTo>
                  <a:lnTo>
                    <a:pt x="350701" y="295072"/>
                  </a:lnTo>
                  <a:close/>
                </a:path>
                <a:path w="779780" h="1066800">
                  <a:moveTo>
                    <a:pt x="473276" y="295072"/>
                  </a:moveTo>
                  <a:lnTo>
                    <a:pt x="429012" y="295072"/>
                  </a:lnTo>
                  <a:lnTo>
                    <a:pt x="429012" y="195201"/>
                  </a:lnTo>
                  <a:lnTo>
                    <a:pt x="473276" y="195201"/>
                  </a:lnTo>
                  <a:lnTo>
                    <a:pt x="473276" y="295072"/>
                  </a:lnTo>
                  <a:close/>
                </a:path>
                <a:path w="779780" h="1066800">
                  <a:moveTo>
                    <a:pt x="667662" y="295072"/>
                  </a:moveTo>
                  <a:lnTo>
                    <a:pt x="602661" y="295072"/>
                  </a:lnTo>
                  <a:lnTo>
                    <a:pt x="623090" y="254216"/>
                  </a:lnTo>
                  <a:lnTo>
                    <a:pt x="667662" y="295072"/>
                  </a:lnTo>
                  <a:close/>
                </a:path>
                <a:path w="779780" h="1066800">
                  <a:moveTo>
                    <a:pt x="125980" y="694554"/>
                  </a:moveTo>
                  <a:lnTo>
                    <a:pt x="127469" y="644903"/>
                  </a:lnTo>
                  <a:lnTo>
                    <a:pt x="129141" y="535669"/>
                  </a:lnTo>
                  <a:lnTo>
                    <a:pt x="129259" y="508432"/>
                  </a:lnTo>
                  <a:lnTo>
                    <a:pt x="129303" y="448667"/>
                  </a:lnTo>
                  <a:lnTo>
                    <a:pt x="129186" y="415371"/>
                  </a:lnTo>
                  <a:lnTo>
                    <a:pt x="129080" y="405403"/>
                  </a:lnTo>
                  <a:lnTo>
                    <a:pt x="127460" y="304151"/>
                  </a:lnTo>
                  <a:lnTo>
                    <a:pt x="125980" y="258755"/>
                  </a:lnTo>
                  <a:lnTo>
                    <a:pt x="173648" y="295072"/>
                  </a:lnTo>
                  <a:lnTo>
                    <a:pt x="667662" y="295072"/>
                  </a:lnTo>
                  <a:lnTo>
                    <a:pt x="677567" y="304151"/>
                  </a:lnTo>
                  <a:lnTo>
                    <a:pt x="661678" y="322309"/>
                  </a:lnTo>
                  <a:lnTo>
                    <a:pt x="173648" y="322309"/>
                  </a:lnTo>
                  <a:lnTo>
                    <a:pt x="173648" y="463036"/>
                  </a:lnTo>
                  <a:lnTo>
                    <a:pt x="247768" y="463036"/>
                  </a:lnTo>
                  <a:lnTo>
                    <a:pt x="229429" y="469065"/>
                  </a:lnTo>
                  <a:lnTo>
                    <a:pt x="222619" y="470677"/>
                  </a:lnTo>
                  <a:lnTo>
                    <a:pt x="173648" y="481195"/>
                  </a:lnTo>
                  <a:lnTo>
                    <a:pt x="173648" y="508432"/>
                  </a:lnTo>
                  <a:lnTo>
                    <a:pt x="654609" y="508432"/>
                  </a:lnTo>
                  <a:lnTo>
                    <a:pt x="654901" y="535669"/>
                  </a:lnTo>
                  <a:lnTo>
                    <a:pt x="173648" y="535669"/>
                  </a:lnTo>
                  <a:lnTo>
                    <a:pt x="173648" y="608303"/>
                  </a:lnTo>
                  <a:lnTo>
                    <a:pt x="655745" y="608303"/>
                  </a:lnTo>
                  <a:lnTo>
                    <a:pt x="656674" y="635540"/>
                  </a:lnTo>
                  <a:lnTo>
                    <a:pt x="173648" y="635540"/>
                  </a:lnTo>
                  <a:lnTo>
                    <a:pt x="173648" y="671857"/>
                  </a:lnTo>
                  <a:lnTo>
                    <a:pt x="125980" y="694554"/>
                  </a:lnTo>
                  <a:close/>
                </a:path>
                <a:path w="779780" h="1066800">
                  <a:moveTo>
                    <a:pt x="247768" y="463036"/>
                  </a:moveTo>
                  <a:lnTo>
                    <a:pt x="173648" y="463036"/>
                  </a:lnTo>
                  <a:lnTo>
                    <a:pt x="230701" y="443163"/>
                  </a:lnTo>
                  <a:lnTo>
                    <a:pt x="245735" y="435905"/>
                  </a:lnTo>
                  <a:lnTo>
                    <a:pt x="286247" y="394805"/>
                  </a:lnTo>
                  <a:lnTo>
                    <a:pt x="306437" y="322309"/>
                  </a:lnTo>
                  <a:lnTo>
                    <a:pt x="350701" y="322309"/>
                  </a:lnTo>
                  <a:lnTo>
                    <a:pt x="339902" y="375688"/>
                  </a:lnTo>
                  <a:lnTo>
                    <a:pt x="325297" y="410973"/>
                  </a:lnTo>
                  <a:lnTo>
                    <a:pt x="297925" y="440338"/>
                  </a:lnTo>
                  <a:lnTo>
                    <a:pt x="260498" y="458851"/>
                  </a:lnTo>
                  <a:lnTo>
                    <a:pt x="247768" y="463036"/>
                  </a:lnTo>
                  <a:close/>
                </a:path>
                <a:path w="779780" h="1066800">
                  <a:moveTo>
                    <a:pt x="654609" y="508432"/>
                  </a:moveTo>
                  <a:lnTo>
                    <a:pt x="609470" y="508432"/>
                  </a:lnTo>
                  <a:lnTo>
                    <a:pt x="609470" y="444878"/>
                  </a:lnTo>
                  <a:lnTo>
                    <a:pt x="490300" y="444878"/>
                  </a:lnTo>
                  <a:lnTo>
                    <a:pt x="448404" y="430975"/>
                  </a:lnTo>
                  <a:lnTo>
                    <a:pt x="429029" y="372365"/>
                  </a:lnTo>
                  <a:lnTo>
                    <a:pt x="429012" y="322309"/>
                  </a:lnTo>
                  <a:lnTo>
                    <a:pt x="473276" y="322309"/>
                  </a:lnTo>
                  <a:lnTo>
                    <a:pt x="473276" y="358626"/>
                  </a:lnTo>
                  <a:lnTo>
                    <a:pt x="480055" y="378859"/>
                  </a:lnTo>
                  <a:lnTo>
                    <a:pt x="503919" y="399482"/>
                  </a:lnTo>
                  <a:lnTo>
                    <a:pt x="654003" y="399482"/>
                  </a:lnTo>
                  <a:lnTo>
                    <a:pt x="654333" y="482635"/>
                  </a:lnTo>
                  <a:lnTo>
                    <a:pt x="654609" y="508432"/>
                  </a:lnTo>
                  <a:close/>
                </a:path>
                <a:path w="779780" h="1066800">
                  <a:moveTo>
                    <a:pt x="654003" y="399482"/>
                  </a:moveTo>
                  <a:lnTo>
                    <a:pt x="609470" y="399482"/>
                  </a:lnTo>
                  <a:lnTo>
                    <a:pt x="609470" y="322309"/>
                  </a:lnTo>
                  <a:lnTo>
                    <a:pt x="661678" y="322309"/>
                  </a:lnTo>
                  <a:lnTo>
                    <a:pt x="653733" y="331388"/>
                  </a:lnTo>
                  <a:lnTo>
                    <a:pt x="654003" y="399482"/>
                  </a:lnTo>
                  <a:close/>
                </a:path>
                <a:path w="779780" h="1066800">
                  <a:moveTo>
                    <a:pt x="655745" y="608303"/>
                  </a:moveTo>
                  <a:lnTo>
                    <a:pt x="609470" y="608303"/>
                  </a:lnTo>
                  <a:lnTo>
                    <a:pt x="609470" y="535669"/>
                  </a:lnTo>
                  <a:lnTo>
                    <a:pt x="654901" y="535669"/>
                  </a:lnTo>
                  <a:lnTo>
                    <a:pt x="655649" y="605465"/>
                  </a:lnTo>
                  <a:lnTo>
                    <a:pt x="655745" y="608303"/>
                  </a:lnTo>
                  <a:close/>
                </a:path>
                <a:path w="779780" h="1066800">
                  <a:moveTo>
                    <a:pt x="537968" y="739950"/>
                  </a:moveTo>
                  <a:lnTo>
                    <a:pt x="493705" y="739950"/>
                  </a:lnTo>
                  <a:lnTo>
                    <a:pt x="493705" y="635540"/>
                  </a:lnTo>
                  <a:lnTo>
                    <a:pt x="517539" y="635540"/>
                  </a:lnTo>
                  <a:lnTo>
                    <a:pt x="561802" y="667317"/>
                  </a:lnTo>
                  <a:lnTo>
                    <a:pt x="537968" y="690015"/>
                  </a:lnTo>
                  <a:lnTo>
                    <a:pt x="537968" y="739950"/>
                  </a:lnTo>
                  <a:close/>
                </a:path>
                <a:path w="779780" h="1066800">
                  <a:moveTo>
                    <a:pt x="609470" y="676396"/>
                  </a:moveTo>
                  <a:lnTo>
                    <a:pt x="609470" y="635540"/>
                  </a:lnTo>
                  <a:lnTo>
                    <a:pt x="656674" y="635540"/>
                  </a:lnTo>
                  <a:lnTo>
                    <a:pt x="657138" y="649159"/>
                  </a:lnTo>
                  <a:lnTo>
                    <a:pt x="609470" y="676396"/>
                  </a:lnTo>
                  <a:close/>
                </a:path>
                <a:path w="779780" h="1066800">
                  <a:moveTo>
                    <a:pt x="30643" y="780806"/>
                  </a:moveTo>
                  <a:lnTo>
                    <a:pt x="0" y="739950"/>
                  </a:lnTo>
                  <a:lnTo>
                    <a:pt x="650328" y="739950"/>
                  </a:lnTo>
                  <a:lnTo>
                    <a:pt x="704806" y="667317"/>
                  </a:lnTo>
                  <a:lnTo>
                    <a:pt x="779714" y="767187"/>
                  </a:lnTo>
                  <a:lnTo>
                    <a:pt x="112360" y="767187"/>
                  </a:lnTo>
                  <a:lnTo>
                    <a:pt x="80013" y="769812"/>
                  </a:lnTo>
                  <a:lnTo>
                    <a:pt x="55055" y="773971"/>
                  </a:lnTo>
                  <a:lnTo>
                    <a:pt x="30643" y="780806"/>
                  </a:lnTo>
                  <a:close/>
                </a:path>
                <a:path w="779780" h="1066800">
                  <a:moveTo>
                    <a:pt x="248555" y="957850"/>
                  </a:moveTo>
                  <a:lnTo>
                    <a:pt x="231530" y="907915"/>
                  </a:lnTo>
                  <a:lnTo>
                    <a:pt x="226102" y="882837"/>
                  </a:lnTo>
                  <a:lnTo>
                    <a:pt x="219560" y="858334"/>
                  </a:lnTo>
                  <a:lnTo>
                    <a:pt x="206792" y="823152"/>
                  </a:lnTo>
                  <a:lnTo>
                    <a:pt x="202553" y="813732"/>
                  </a:lnTo>
                  <a:lnTo>
                    <a:pt x="180457" y="767187"/>
                  </a:lnTo>
                  <a:lnTo>
                    <a:pt x="197482" y="767187"/>
                  </a:lnTo>
                  <a:lnTo>
                    <a:pt x="255786" y="821048"/>
                  </a:lnTo>
                  <a:lnTo>
                    <a:pt x="277878" y="869373"/>
                  </a:lnTo>
                  <a:lnTo>
                    <a:pt x="280901" y="901105"/>
                  </a:lnTo>
                  <a:lnTo>
                    <a:pt x="263877" y="944231"/>
                  </a:lnTo>
                  <a:lnTo>
                    <a:pt x="248555" y="957850"/>
                  </a:lnTo>
                  <a:close/>
                </a:path>
                <a:path w="779780" h="1066800">
                  <a:moveTo>
                    <a:pt x="536838" y="964801"/>
                  </a:moveTo>
                  <a:lnTo>
                    <a:pt x="450080" y="964801"/>
                  </a:lnTo>
                  <a:lnTo>
                    <a:pt x="466466" y="964659"/>
                  </a:lnTo>
                  <a:lnTo>
                    <a:pt x="476035" y="957997"/>
                  </a:lnTo>
                  <a:lnTo>
                    <a:pt x="493705" y="916994"/>
                  </a:lnTo>
                  <a:lnTo>
                    <a:pt x="493705" y="767187"/>
                  </a:lnTo>
                  <a:lnTo>
                    <a:pt x="537968" y="767187"/>
                  </a:lnTo>
                  <a:lnTo>
                    <a:pt x="537968" y="953310"/>
                  </a:lnTo>
                  <a:lnTo>
                    <a:pt x="536838" y="964801"/>
                  </a:lnTo>
                  <a:close/>
                </a:path>
                <a:path w="779780" h="1066800">
                  <a:moveTo>
                    <a:pt x="469871" y="1066800"/>
                  </a:moveTo>
                  <a:lnTo>
                    <a:pt x="367725" y="976008"/>
                  </a:lnTo>
                  <a:lnTo>
                    <a:pt x="367725" y="953310"/>
                  </a:lnTo>
                  <a:lnTo>
                    <a:pt x="442549" y="963935"/>
                  </a:lnTo>
                  <a:lnTo>
                    <a:pt x="450080" y="964801"/>
                  </a:lnTo>
                  <a:lnTo>
                    <a:pt x="536838" y="964801"/>
                  </a:lnTo>
                  <a:lnTo>
                    <a:pt x="534827" y="985233"/>
                  </a:lnTo>
                  <a:lnTo>
                    <a:pt x="516422" y="1029437"/>
                  </a:lnTo>
                  <a:lnTo>
                    <a:pt x="499924" y="1047138"/>
                  </a:lnTo>
                  <a:lnTo>
                    <a:pt x="469871" y="1066800"/>
                  </a:lnTo>
                  <a:close/>
                </a:path>
              </a:pathLst>
            </a:custGeom>
            <a:solidFill>
              <a:srgbClr val="FF7C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81000" y="838200"/>
              <a:ext cx="779780" cy="1066800"/>
            </a:xfrm>
            <a:custGeom>
              <a:rect l="l" t="t" r="r" b="b"/>
              <a:pathLst>
                <a:path w="779780" h="1066800">
                  <a:moveTo>
                    <a:pt x="653733" y="331388"/>
                  </a:moveTo>
                  <a:lnTo>
                    <a:pt x="654333" y="482635"/>
                  </a:lnTo>
                  <a:lnTo>
                    <a:pt x="655649" y="605465"/>
                  </a:lnTo>
                  <a:lnTo>
                    <a:pt x="656814" y="639632"/>
                  </a:lnTo>
                  <a:lnTo>
                    <a:pt x="657138" y="649159"/>
                  </a:lnTo>
                  <a:lnTo>
                    <a:pt x="609470" y="676396"/>
                  </a:lnTo>
                  <a:lnTo>
                    <a:pt x="609470" y="635540"/>
                  </a:lnTo>
                  <a:lnTo>
                    <a:pt x="517539" y="635540"/>
                  </a:lnTo>
                  <a:lnTo>
                    <a:pt x="561802" y="667317"/>
                  </a:lnTo>
                  <a:lnTo>
                    <a:pt x="537968" y="690015"/>
                  </a:lnTo>
                  <a:lnTo>
                    <a:pt x="537968" y="739950"/>
                  </a:lnTo>
                  <a:lnTo>
                    <a:pt x="650328" y="739950"/>
                  </a:lnTo>
                  <a:lnTo>
                    <a:pt x="704806" y="667317"/>
                  </a:lnTo>
                  <a:lnTo>
                    <a:pt x="779714" y="767187"/>
                  </a:lnTo>
                  <a:lnTo>
                    <a:pt x="537968" y="767187"/>
                  </a:lnTo>
                  <a:lnTo>
                    <a:pt x="537968" y="953310"/>
                  </a:lnTo>
                  <a:lnTo>
                    <a:pt x="531318" y="999504"/>
                  </a:lnTo>
                  <a:lnTo>
                    <a:pt x="505782" y="1042062"/>
                  </a:lnTo>
                  <a:lnTo>
                    <a:pt x="469871" y="1066800"/>
                  </a:lnTo>
                  <a:lnTo>
                    <a:pt x="367725" y="976008"/>
                  </a:lnTo>
                  <a:lnTo>
                    <a:pt x="367725" y="953310"/>
                  </a:lnTo>
                  <a:lnTo>
                    <a:pt x="442549" y="963935"/>
                  </a:lnTo>
                  <a:lnTo>
                    <a:pt x="450080" y="964801"/>
                  </a:lnTo>
                  <a:lnTo>
                    <a:pt x="455743" y="964752"/>
                  </a:lnTo>
                  <a:lnTo>
                    <a:pt x="466466" y="964659"/>
                  </a:lnTo>
                  <a:lnTo>
                    <a:pt x="476035" y="957997"/>
                  </a:lnTo>
                  <a:lnTo>
                    <a:pt x="493705" y="916994"/>
                  </a:lnTo>
                  <a:lnTo>
                    <a:pt x="493705" y="767187"/>
                  </a:lnTo>
                  <a:lnTo>
                    <a:pt x="197482" y="767187"/>
                  </a:lnTo>
                  <a:lnTo>
                    <a:pt x="255786" y="821048"/>
                  </a:lnTo>
                  <a:lnTo>
                    <a:pt x="263221" y="830635"/>
                  </a:lnTo>
                  <a:lnTo>
                    <a:pt x="270687" y="842091"/>
                  </a:lnTo>
                  <a:lnTo>
                    <a:pt x="277878" y="869373"/>
                  </a:lnTo>
                  <a:lnTo>
                    <a:pt x="280901" y="901105"/>
                  </a:lnTo>
                  <a:lnTo>
                    <a:pt x="273023" y="921062"/>
                  </a:lnTo>
                  <a:lnTo>
                    <a:pt x="263877" y="944231"/>
                  </a:lnTo>
                  <a:lnTo>
                    <a:pt x="253690" y="953285"/>
                  </a:lnTo>
                  <a:lnTo>
                    <a:pt x="248555" y="957850"/>
                  </a:lnTo>
                  <a:lnTo>
                    <a:pt x="231530" y="907915"/>
                  </a:lnTo>
                  <a:lnTo>
                    <a:pt x="226102" y="882837"/>
                  </a:lnTo>
                  <a:lnTo>
                    <a:pt x="219560" y="858334"/>
                  </a:lnTo>
                  <a:lnTo>
                    <a:pt x="206792" y="823152"/>
                  </a:lnTo>
                  <a:lnTo>
                    <a:pt x="202553" y="813732"/>
                  </a:lnTo>
                  <a:lnTo>
                    <a:pt x="180457" y="767187"/>
                  </a:lnTo>
                  <a:lnTo>
                    <a:pt x="112360" y="767187"/>
                  </a:lnTo>
                  <a:lnTo>
                    <a:pt x="80013" y="769812"/>
                  </a:lnTo>
                  <a:lnTo>
                    <a:pt x="55055" y="773971"/>
                  </a:lnTo>
                  <a:lnTo>
                    <a:pt x="30643" y="780806"/>
                  </a:lnTo>
                  <a:lnTo>
                    <a:pt x="0" y="739950"/>
                  </a:lnTo>
                  <a:lnTo>
                    <a:pt x="493705" y="739950"/>
                  </a:lnTo>
                  <a:lnTo>
                    <a:pt x="493705" y="635540"/>
                  </a:lnTo>
                  <a:lnTo>
                    <a:pt x="173648" y="635540"/>
                  </a:lnTo>
                  <a:lnTo>
                    <a:pt x="173648" y="671857"/>
                  </a:lnTo>
                  <a:lnTo>
                    <a:pt x="125980" y="694554"/>
                  </a:lnTo>
                  <a:lnTo>
                    <a:pt x="126833" y="666105"/>
                  </a:lnTo>
                  <a:lnTo>
                    <a:pt x="127469" y="644903"/>
                  </a:lnTo>
                  <a:lnTo>
                    <a:pt x="129172" y="533683"/>
                  </a:lnTo>
                  <a:lnTo>
                    <a:pt x="129210" y="522607"/>
                  </a:lnTo>
                  <a:lnTo>
                    <a:pt x="129384" y="472115"/>
                  </a:lnTo>
                  <a:lnTo>
                    <a:pt x="129190" y="416323"/>
                  </a:lnTo>
                  <a:lnTo>
                    <a:pt x="129172" y="411115"/>
                  </a:lnTo>
                  <a:lnTo>
                    <a:pt x="127469" y="304435"/>
                  </a:lnTo>
                  <a:lnTo>
                    <a:pt x="126819" y="284494"/>
                  </a:lnTo>
                  <a:lnTo>
                    <a:pt x="125980" y="258755"/>
                  </a:lnTo>
                  <a:lnTo>
                    <a:pt x="173648" y="295072"/>
                  </a:lnTo>
                  <a:lnTo>
                    <a:pt x="306437" y="295072"/>
                  </a:lnTo>
                  <a:lnTo>
                    <a:pt x="306437" y="195201"/>
                  </a:lnTo>
                  <a:lnTo>
                    <a:pt x="163433" y="195201"/>
                  </a:lnTo>
                  <a:lnTo>
                    <a:pt x="131084" y="197826"/>
                  </a:lnTo>
                  <a:lnTo>
                    <a:pt x="106110" y="201988"/>
                  </a:lnTo>
                  <a:lnTo>
                    <a:pt x="81716" y="208820"/>
                  </a:lnTo>
                  <a:lnTo>
                    <a:pt x="51073" y="167964"/>
                  </a:lnTo>
                  <a:lnTo>
                    <a:pt x="282603" y="167964"/>
                  </a:lnTo>
                  <a:lnTo>
                    <a:pt x="279409" y="143797"/>
                  </a:lnTo>
                  <a:lnTo>
                    <a:pt x="271910" y="112851"/>
                  </a:lnTo>
                  <a:lnTo>
                    <a:pt x="255737" y="75399"/>
                  </a:lnTo>
                  <a:lnTo>
                    <a:pt x="247287" y="61675"/>
                  </a:lnTo>
                  <a:lnTo>
                    <a:pt x="217911" y="18158"/>
                  </a:lnTo>
                  <a:lnTo>
                    <a:pt x="224720" y="4539"/>
                  </a:lnTo>
                  <a:lnTo>
                    <a:pt x="317320" y="73849"/>
                  </a:lnTo>
                  <a:lnTo>
                    <a:pt x="321759" y="77172"/>
                  </a:lnTo>
                  <a:lnTo>
                    <a:pt x="324585" y="94756"/>
                  </a:lnTo>
                  <a:lnTo>
                    <a:pt x="326866" y="108949"/>
                  </a:lnTo>
                  <a:lnTo>
                    <a:pt x="323610" y="126239"/>
                  </a:lnTo>
                  <a:lnTo>
                    <a:pt x="303033" y="167964"/>
                  </a:lnTo>
                  <a:lnTo>
                    <a:pt x="456251" y="167964"/>
                  </a:lnTo>
                  <a:lnTo>
                    <a:pt x="475856" y="125149"/>
                  </a:lnTo>
                  <a:lnTo>
                    <a:pt x="486097" y="101785"/>
                  </a:lnTo>
                  <a:lnTo>
                    <a:pt x="502270" y="59794"/>
                  </a:lnTo>
                  <a:lnTo>
                    <a:pt x="513118" y="26670"/>
                  </a:lnTo>
                  <a:lnTo>
                    <a:pt x="520944" y="0"/>
                  </a:lnTo>
                  <a:lnTo>
                    <a:pt x="582231" y="54474"/>
                  </a:lnTo>
                  <a:lnTo>
                    <a:pt x="571059" y="59619"/>
                  </a:lnTo>
                  <a:lnTo>
                    <a:pt x="547757" y="76818"/>
                  </a:lnTo>
                  <a:lnTo>
                    <a:pt x="521825" y="103829"/>
                  </a:lnTo>
                  <a:lnTo>
                    <a:pt x="473276" y="167964"/>
                  </a:lnTo>
                  <a:lnTo>
                    <a:pt x="619685" y="167964"/>
                  </a:lnTo>
                  <a:lnTo>
                    <a:pt x="667353" y="104410"/>
                  </a:lnTo>
                  <a:lnTo>
                    <a:pt x="735450" y="195201"/>
                  </a:lnTo>
                  <a:lnTo>
                    <a:pt x="473276" y="195201"/>
                  </a:lnTo>
                  <a:lnTo>
                    <a:pt x="473276" y="295072"/>
                  </a:lnTo>
                  <a:lnTo>
                    <a:pt x="602661" y="295072"/>
                  </a:lnTo>
                  <a:lnTo>
                    <a:pt x="623090" y="254216"/>
                  </a:lnTo>
                  <a:lnTo>
                    <a:pt x="677567" y="304151"/>
                  </a:lnTo>
                  <a:lnTo>
                    <a:pt x="653733" y="331388"/>
                  </a:lnTo>
                  <a:close/>
                </a:path>
                <a:path w="779780" h="1066800">
                  <a:moveTo>
                    <a:pt x="350701" y="295072"/>
                  </a:moveTo>
                  <a:lnTo>
                    <a:pt x="429012" y="295072"/>
                  </a:lnTo>
                  <a:lnTo>
                    <a:pt x="429012" y="195201"/>
                  </a:lnTo>
                  <a:lnTo>
                    <a:pt x="350701" y="195201"/>
                  </a:lnTo>
                  <a:lnTo>
                    <a:pt x="350701" y="295072"/>
                  </a:lnTo>
                  <a:close/>
                </a:path>
                <a:path w="779780" h="1066800">
                  <a:moveTo>
                    <a:pt x="173648" y="608303"/>
                  </a:moveTo>
                  <a:lnTo>
                    <a:pt x="609470" y="608303"/>
                  </a:lnTo>
                  <a:lnTo>
                    <a:pt x="609470" y="535669"/>
                  </a:lnTo>
                  <a:lnTo>
                    <a:pt x="173648" y="535669"/>
                  </a:lnTo>
                  <a:lnTo>
                    <a:pt x="173648" y="608303"/>
                  </a:lnTo>
                  <a:close/>
                </a:path>
                <a:path w="779780" h="1066800">
                  <a:moveTo>
                    <a:pt x="350701" y="322309"/>
                  </a:moveTo>
                  <a:lnTo>
                    <a:pt x="339902" y="375688"/>
                  </a:lnTo>
                  <a:lnTo>
                    <a:pt x="325297" y="410973"/>
                  </a:lnTo>
                  <a:lnTo>
                    <a:pt x="297925" y="440338"/>
                  </a:lnTo>
                  <a:lnTo>
                    <a:pt x="260498" y="458851"/>
                  </a:lnTo>
                  <a:lnTo>
                    <a:pt x="222619" y="470677"/>
                  </a:lnTo>
                  <a:lnTo>
                    <a:pt x="173648" y="481195"/>
                  </a:lnTo>
                  <a:lnTo>
                    <a:pt x="173648" y="508432"/>
                  </a:lnTo>
                  <a:lnTo>
                    <a:pt x="609470" y="508432"/>
                  </a:lnTo>
                  <a:lnTo>
                    <a:pt x="609470" y="444878"/>
                  </a:lnTo>
                  <a:lnTo>
                    <a:pt x="490300" y="444878"/>
                  </a:lnTo>
                  <a:lnTo>
                    <a:pt x="448404" y="430975"/>
                  </a:lnTo>
                  <a:lnTo>
                    <a:pt x="429012" y="372245"/>
                  </a:lnTo>
                  <a:lnTo>
                    <a:pt x="429012" y="322309"/>
                  </a:lnTo>
                  <a:lnTo>
                    <a:pt x="350701" y="322309"/>
                  </a:lnTo>
                  <a:close/>
                </a:path>
              </a:pathLst>
            </a:custGeom>
            <a:ln w="9525">
              <a:solidFill>
                <a:srgbClr val="EAAD5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49885" y="1155747"/>
              <a:ext cx="142314" cy="15025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49513" y="1155747"/>
              <a:ext cx="145719" cy="8669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45835" y="851818"/>
              <a:ext cx="796925" cy="1053465"/>
            </a:xfrm>
            <a:custGeom>
              <a:rect l="l" t="t" r="r" b="b"/>
              <a:pathLst>
                <a:path w="796925" h="1053464">
                  <a:moveTo>
                    <a:pt x="190672" y="167964"/>
                  </a:moveTo>
                  <a:lnTo>
                    <a:pt x="146408" y="167964"/>
                  </a:lnTo>
                  <a:lnTo>
                    <a:pt x="146196" y="130228"/>
                  </a:lnTo>
                  <a:lnTo>
                    <a:pt x="144565" y="49760"/>
                  </a:lnTo>
                  <a:lnTo>
                    <a:pt x="143004" y="0"/>
                  </a:lnTo>
                  <a:lnTo>
                    <a:pt x="217911" y="45395"/>
                  </a:lnTo>
                  <a:lnTo>
                    <a:pt x="190672" y="72633"/>
                  </a:lnTo>
                  <a:lnTo>
                    <a:pt x="190672" y="167964"/>
                  </a:lnTo>
                  <a:close/>
                </a:path>
                <a:path w="796925" h="1053464">
                  <a:moveTo>
                    <a:pt x="439227" y="549288"/>
                  </a:moveTo>
                  <a:lnTo>
                    <a:pt x="429012" y="540209"/>
                  </a:lnTo>
                  <a:lnTo>
                    <a:pt x="439041" y="512032"/>
                  </a:lnTo>
                  <a:lnTo>
                    <a:pt x="457980" y="453443"/>
                  </a:lnTo>
                  <a:lnTo>
                    <a:pt x="475430" y="391875"/>
                  </a:lnTo>
                  <a:lnTo>
                    <a:pt x="491390" y="327328"/>
                  </a:lnTo>
                  <a:lnTo>
                    <a:pt x="505861" y="259801"/>
                  </a:lnTo>
                  <a:lnTo>
                    <a:pt x="518842" y="189296"/>
                  </a:lnTo>
                  <a:lnTo>
                    <a:pt x="535520" y="77952"/>
                  </a:lnTo>
                  <a:lnTo>
                    <a:pt x="544778" y="0"/>
                  </a:lnTo>
                  <a:lnTo>
                    <a:pt x="623090" y="49935"/>
                  </a:lnTo>
                  <a:lnTo>
                    <a:pt x="592446" y="77172"/>
                  </a:lnTo>
                  <a:lnTo>
                    <a:pt x="580741" y="129661"/>
                  </a:lnTo>
                  <a:lnTo>
                    <a:pt x="558610" y="222722"/>
                  </a:lnTo>
                  <a:lnTo>
                    <a:pt x="548182" y="263295"/>
                  </a:lnTo>
                  <a:lnTo>
                    <a:pt x="776308" y="263295"/>
                  </a:lnTo>
                  <a:lnTo>
                    <a:pt x="796737" y="290532"/>
                  </a:lnTo>
                  <a:lnTo>
                    <a:pt x="541373" y="290532"/>
                  </a:lnTo>
                  <a:lnTo>
                    <a:pt x="517539" y="363165"/>
                  </a:lnTo>
                  <a:lnTo>
                    <a:pt x="520788" y="390403"/>
                  </a:lnTo>
                  <a:lnTo>
                    <a:pt x="507324" y="390403"/>
                  </a:lnTo>
                  <a:lnTo>
                    <a:pt x="491875" y="434493"/>
                  </a:lnTo>
                  <a:lnTo>
                    <a:pt x="483384" y="457433"/>
                  </a:lnTo>
                  <a:lnTo>
                    <a:pt x="466359" y="497154"/>
                  </a:lnTo>
                  <a:lnTo>
                    <a:pt x="452243" y="525384"/>
                  </a:lnTo>
                  <a:lnTo>
                    <a:pt x="439227" y="549288"/>
                  </a:lnTo>
                  <a:close/>
                </a:path>
                <a:path w="796925" h="1053464">
                  <a:moveTo>
                    <a:pt x="337081" y="167964"/>
                  </a:moveTo>
                  <a:lnTo>
                    <a:pt x="292818" y="167964"/>
                  </a:lnTo>
                  <a:lnTo>
                    <a:pt x="292605" y="127108"/>
                  </a:lnTo>
                  <a:lnTo>
                    <a:pt x="290902" y="45395"/>
                  </a:lnTo>
                  <a:lnTo>
                    <a:pt x="289413" y="4539"/>
                  </a:lnTo>
                  <a:lnTo>
                    <a:pt x="360915" y="49935"/>
                  </a:lnTo>
                  <a:lnTo>
                    <a:pt x="337081" y="77172"/>
                  </a:lnTo>
                  <a:lnTo>
                    <a:pt x="337081" y="167964"/>
                  </a:lnTo>
                  <a:close/>
                </a:path>
                <a:path w="796925" h="1053464">
                  <a:moveTo>
                    <a:pt x="34048" y="204281"/>
                  </a:moveTo>
                  <a:lnTo>
                    <a:pt x="6809" y="167964"/>
                  </a:lnTo>
                  <a:lnTo>
                    <a:pt x="394964" y="167964"/>
                  </a:lnTo>
                  <a:lnTo>
                    <a:pt x="432417" y="118028"/>
                  </a:lnTo>
                  <a:lnTo>
                    <a:pt x="486895" y="195201"/>
                  </a:lnTo>
                  <a:lnTo>
                    <a:pt x="64692" y="195201"/>
                  </a:lnTo>
                  <a:lnTo>
                    <a:pt x="34048" y="204281"/>
                  </a:lnTo>
                  <a:close/>
                </a:path>
                <a:path w="796925" h="1053464">
                  <a:moveTo>
                    <a:pt x="146408" y="290532"/>
                  </a:moveTo>
                  <a:lnTo>
                    <a:pt x="146408" y="195201"/>
                  </a:lnTo>
                  <a:lnTo>
                    <a:pt x="190672" y="195201"/>
                  </a:lnTo>
                  <a:lnTo>
                    <a:pt x="190672" y="272374"/>
                  </a:lnTo>
                  <a:lnTo>
                    <a:pt x="146408" y="290532"/>
                  </a:lnTo>
                  <a:close/>
                </a:path>
                <a:path w="796925" h="1053464">
                  <a:moveTo>
                    <a:pt x="292818" y="299611"/>
                  </a:moveTo>
                  <a:lnTo>
                    <a:pt x="292818" y="195201"/>
                  </a:lnTo>
                  <a:lnTo>
                    <a:pt x="337081" y="195201"/>
                  </a:lnTo>
                  <a:lnTo>
                    <a:pt x="337081" y="276914"/>
                  </a:lnTo>
                  <a:lnTo>
                    <a:pt x="292818" y="299611"/>
                  </a:lnTo>
                  <a:close/>
                </a:path>
                <a:path w="796925" h="1053464">
                  <a:moveTo>
                    <a:pt x="776308" y="263295"/>
                  </a:moveTo>
                  <a:lnTo>
                    <a:pt x="694592" y="263295"/>
                  </a:lnTo>
                  <a:lnTo>
                    <a:pt x="735450" y="208820"/>
                  </a:lnTo>
                  <a:lnTo>
                    <a:pt x="776308" y="263295"/>
                  </a:lnTo>
                  <a:close/>
                </a:path>
                <a:path w="796925" h="1053464">
                  <a:moveTo>
                    <a:pt x="6809" y="612842"/>
                  </a:moveTo>
                  <a:lnTo>
                    <a:pt x="0" y="603763"/>
                  </a:lnTo>
                  <a:lnTo>
                    <a:pt x="20482" y="565815"/>
                  </a:lnTo>
                  <a:lnTo>
                    <a:pt x="56658" y="486940"/>
                  </a:lnTo>
                  <a:lnTo>
                    <a:pt x="86451" y="404093"/>
                  </a:lnTo>
                  <a:lnTo>
                    <a:pt x="109859" y="317273"/>
                  </a:lnTo>
                  <a:lnTo>
                    <a:pt x="119170" y="272374"/>
                  </a:lnTo>
                  <a:lnTo>
                    <a:pt x="187267" y="326849"/>
                  </a:lnTo>
                  <a:lnTo>
                    <a:pt x="160028" y="345007"/>
                  </a:lnTo>
                  <a:lnTo>
                    <a:pt x="143004" y="381324"/>
                  </a:lnTo>
                  <a:lnTo>
                    <a:pt x="434774" y="381324"/>
                  </a:lnTo>
                  <a:lnTo>
                    <a:pt x="449442" y="399482"/>
                  </a:lnTo>
                  <a:lnTo>
                    <a:pt x="440362" y="408561"/>
                  </a:lnTo>
                  <a:lnTo>
                    <a:pt x="132789" y="408561"/>
                  </a:lnTo>
                  <a:lnTo>
                    <a:pt x="110575" y="454658"/>
                  </a:lnTo>
                  <a:lnTo>
                    <a:pt x="86345" y="501126"/>
                  </a:lnTo>
                  <a:lnTo>
                    <a:pt x="54850" y="552196"/>
                  </a:lnTo>
                  <a:lnTo>
                    <a:pt x="22929" y="594755"/>
                  </a:lnTo>
                  <a:lnTo>
                    <a:pt x="6809" y="612842"/>
                  </a:lnTo>
                  <a:close/>
                </a:path>
                <a:path w="796925" h="1053464">
                  <a:moveTo>
                    <a:pt x="645327" y="730871"/>
                  </a:moveTo>
                  <a:lnTo>
                    <a:pt x="599256" y="730871"/>
                  </a:lnTo>
                  <a:lnTo>
                    <a:pt x="605533" y="713724"/>
                  </a:lnTo>
                  <a:lnTo>
                    <a:pt x="617450" y="675279"/>
                  </a:lnTo>
                  <a:lnTo>
                    <a:pt x="628516" y="631302"/>
                  </a:lnTo>
                  <a:lnTo>
                    <a:pt x="638730" y="581792"/>
                  </a:lnTo>
                  <a:lnTo>
                    <a:pt x="652456" y="497154"/>
                  </a:lnTo>
                  <a:lnTo>
                    <a:pt x="667263" y="369380"/>
                  </a:lnTo>
                  <a:lnTo>
                    <a:pt x="674162" y="290532"/>
                  </a:lnTo>
                  <a:lnTo>
                    <a:pt x="721831" y="290532"/>
                  </a:lnTo>
                  <a:lnTo>
                    <a:pt x="713584" y="373805"/>
                  </a:lnTo>
                  <a:lnTo>
                    <a:pt x="699020" y="487543"/>
                  </a:lnTo>
                  <a:lnTo>
                    <a:pt x="687848" y="555920"/>
                  </a:lnTo>
                  <a:lnTo>
                    <a:pt x="675506" y="618339"/>
                  </a:lnTo>
                  <a:lnTo>
                    <a:pt x="661992" y="674800"/>
                  </a:lnTo>
                  <a:lnTo>
                    <a:pt x="647309" y="725303"/>
                  </a:lnTo>
                  <a:lnTo>
                    <a:pt x="645327" y="730871"/>
                  </a:lnTo>
                  <a:close/>
                </a:path>
                <a:path w="796925" h="1053464">
                  <a:moveTo>
                    <a:pt x="434774" y="381324"/>
                  </a:moveTo>
                  <a:lnTo>
                    <a:pt x="371129" y="381324"/>
                  </a:lnTo>
                  <a:lnTo>
                    <a:pt x="401773" y="340468"/>
                  </a:lnTo>
                  <a:lnTo>
                    <a:pt x="434774" y="381324"/>
                  </a:lnTo>
                  <a:close/>
                </a:path>
                <a:path w="796925" h="1053464">
                  <a:moveTo>
                    <a:pt x="360915" y="1053181"/>
                  </a:moveTo>
                  <a:lnTo>
                    <a:pt x="354105" y="1039562"/>
                  </a:lnTo>
                  <a:lnTo>
                    <a:pt x="388899" y="1012821"/>
                  </a:lnTo>
                  <a:lnTo>
                    <a:pt x="437497" y="970316"/>
                  </a:lnTo>
                  <a:lnTo>
                    <a:pt x="467503" y="940383"/>
                  </a:lnTo>
                  <a:lnTo>
                    <a:pt x="495593" y="909173"/>
                  </a:lnTo>
                  <a:lnTo>
                    <a:pt x="521768" y="876687"/>
                  </a:lnTo>
                  <a:lnTo>
                    <a:pt x="546027" y="842924"/>
                  </a:lnTo>
                  <a:lnTo>
                    <a:pt x="578826" y="789885"/>
                  </a:lnTo>
                  <a:lnTo>
                    <a:pt x="564302" y="741936"/>
                  </a:lnTo>
                  <a:lnTo>
                    <a:pt x="540043" y="644335"/>
                  </a:lnTo>
                  <a:lnTo>
                    <a:pt x="522218" y="544748"/>
                  </a:lnTo>
                  <a:lnTo>
                    <a:pt x="522119" y="544039"/>
                  </a:lnTo>
                  <a:lnTo>
                    <a:pt x="510675" y="442325"/>
                  </a:lnTo>
                  <a:lnTo>
                    <a:pt x="507324" y="390403"/>
                  </a:lnTo>
                  <a:lnTo>
                    <a:pt x="520788" y="390403"/>
                  </a:lnTo>
                  <a:lnTo>
                    <a:pt x="524029" y="417569"/>
                  </a:lnTo>
                  <a:lnTo>
                    <a:pt x="540202" y="519142"/>
                  </a:lnTo>
                  <a:lnTo>
                    <a:pt x="560632" y="611069"/>
                  </a:lnTo>
                  <a:lnTo>
                    <a:pt x="585316" y="693349"/>
                  </a:lnTo>
                  <a:lnTo>
                    <a:pt x="599256" y="730871"/>
                  </a:lnTo>
                  <a:lnTo>
                    <a:pt x="645327" y="730871"/>
                  </a:lnTo>
                  <a:lnTo>
                    <a:pt x="631455" y="769847"/>
                  </a:lnTo>
                  <a:lnTo>
                    <a:pt x="623090" y="789885"/>
                  </a:lnTo>
                  <a:lnTo>
                    <a:pt x="648953" y="832527"/>
                  </a:lnTo>
                  <a:lnTo>
                    <a:pt x="652815" y="838668"/>
                  </a:lnTo>
                  <a:lnTo>
                    <a:pt x="653645" y="839821"/>
                  </a:lnTo>
                  <a:lnTo>
                    <a:pt x="599256" y="839821"/>
                  </a:lnTo>
                  <a:lnTo>
                    <a:pt x="563903" y="886050"/>
                  </a:lnTo>
                  <a:lnTo>
                    <a:pt x="537941" y="915273"/>
                  </a:lnTo>
                  <a:lnTo>
                    <a:pt x="510064" y="943220"/>
                  </a:lnTo>
                  <a:lnTo>
                    <a:pt x="464656" y="982746"/>
                  </a:lnTo>
                  <a:lnTo>
                    <a:pt x="397411" y="1030980"/>
                  </a:lnTo>
                  <a:lnTo>
                    <a:pt x="360915" y="1053181"/>
                  </a:lnTo>
                  <a:close/>
                </a:path>
                <a:path w="796925" h="1053464">
                  <a:moveTo>
                    <a:pt x="399008" y="926073"/>
                  </a:moveTo>
                  <a:lnTo>
                    <a:pt x="313247" y="926073"/>
                  </a:lnTo>
                  <a:lnTo>
                    <a:pt x="317289" y="925242"/>
                  </a:lnTo>
                  <a:lnTo>
                    <a:pt x="347295" y="916994"/>
                  </a:lnTo>
                  <a:lnTo>
                    <a:pt x="367725" y="805774"/>
                  </a:lnTo>
                  <a:lnTo>
                    <a:pt x="369439" y="741936"/>
                  </a:lnTo>
                  <a:lnTo>
                    <a:pt x="372820" y="544748"/>
                  </a:lnTo>
                  <a:lnTo>
                    <a:pt x="374534" y="408561"/>
                  </a:lnTo>
                  <a:lnTo>
                    <a:pt x="440362" y="408561"/>
                  </a:lnTo>
                  <a:lnTo>
                    <a:pt x="422203" y="426719"/>
                  </a:lnTo>
                  <a:lnTo>
                    <a:pt x="414154" y="772337"/>
                  </a:lnTo>
                  <a:lnTo>
                    <a:pt x="413025" y="811165"/>
                  </a:lnTo>
                  <a:lnTo>
                    <a:pt x="408982" y="881528"/>
                  </a:lnTo>
                  <a:lnTo>
                    <a:pt x="406881" y="898835"/>
                  </a:lnTo>
                  <a:lnTo>
                    <a:pt x="399008" y="926073"/>
                  </a:lnTo>
                  <a:close/>
                </a:path>
                <a:path w="796925" h="1053464">
                  <a:moveTo>
                    <a:pt x="306437" y="517511"/>
                  </a:moveTo>
                  <a:lnTo>
                    <a:pt x="245150" y="517511"/>
                  </a:lnTo>
                  <a:lnTo>
                    <a:pt x="275793" y="476655"/>
                  </a:lnTo>
                  <a:lnTo>
                    <a:pt x="306437" y="517511"/>
                  </a:lnTo>
                  <a:close/>
                </a:path>
                <a:path w="796925" h="1053464">
                  <a:moveTo>
                    <a:pt x="98740" y="867058"/>
                  </a:moveTo>
                  <a:lnTo>
                    <a:pt x="100230" y="818967"/>
                  </a:lnTo>
                  <a:lnTo>
                    <a:pt x="101933" y="720231"/>
                  </a:lnTo>
                  <a:lnTo>
                    <a:pt x="102038" y="644335"/>
                  </a:lnTo>
                  <a:lnTo>
                    <a:pt x="101933" y="619510"/>
                  </a:lnTo>
                  <a:lnTo>
                    <a:pt x="100230" y="525313"/>
                  </a:lnTo>
                  <a:lnTo>
                    <a:pt x="98740" y="481194"/>
                  </a:lnTo>
                  <a:lnTo>
                    <a:pt x="146408" y="517511"/>
                  </a:lnTo>
                  <a:lnTo>
                    <a:pt x="306437" y="517511"/>
                  </a:lnTo>
                  <a:lnTo>
                    <a:pt x="320057" y="535669"/>
                  </a:lnTo>
                  <a:lnTo>
                    <a:pt x="310977" y="544748"/>
                  </a:lnTo>
                  <a:lnTo>
                    <a:pt x="146408" y="544748"/>
                  </a:lnTo>
                  <a:lnTo>
                    <a:pt x="146408" y="753569"/>
                  </a:lnTo>
                  <a:lnTo>
                    <a:pt x="294860" y="753569"/>
                  </a:lnTo>
                  <a:lnTo>
                    <a:pt x="295882" y="780807"/>
                  </a:lnTo>
                  <a:lnTo>
                    <a:pt x="146408" y="780807"/>
                  </a:lnTo>
                  <a:lnTo>
                    <a:pt x="146408" y="839821"/>
                  </a:lnTo>
                  <a:lnTo>
                    <a:pt x="98740" y="867058"/>
                  </a:lnTo>
                  <a:close/>
                </a:path>
                <a:path w="796925" h="1053464">
                  <a:moveTo>
                    <a:pt x="294860" y="753569"/>
                  </a:moveTo>
                  <a:lnTo>
                    <a:pt x="251959" y="753569"/>
                  </a:lnTo>
                  <a:lnTo>
                    <a:pt x="251959" y="544748"/>
                  </a:lnTo>
                  <a:lnTo>
                    <a:pt x="310977" y="544748"/>
                  </a:lnTo>
                  <a:lnTo>
                    <a:pt x="292818" y="562907"/>
                  </a:lnTo>
                  <a:lnTo>
                    <a:pt x="293247" y="651161"/>
                  </a:lnTo>
                  <a:lnTo>
                    <a:pt x="294733" y="750164"/>
                  </a:lnTo>
                  <a:lnTo>
                    <a:pt x="294860" y="753569"/>
                  </a:lnTo>
                  <a:close/>
                </a:path>
                <a:path w="796925" h="1053464">
                  <a:moveTo>
                    <a:pt x="251959" y="817123"/>
                  </a:moveTo>
                  <a:lnTo>
                    <a:pt x="251959" y="780807"/>
                  </a:lnTo>
                  <a:lnTo>
                    <a:pt x="295882" y="780807"/>
                  </a:lnTo>
                  <a:lnTo>
                    <a:pt x="296223" y="789885"/>
                  </a:lnTo>
                  <a:lnTo>
                    <a:pt x="251959" y="817123"/>
                  </a:lnTo>
                  <a:close/>
                </a:path>
                <a:path w="796925" h="1053464">
                  <a:moveTo>
                    <a:pt x="725235" y="1016864"/>
                  </a:moveTo>
                  <a:lnTo>
                    <a:pt x="675598" y="960048"/>
                  </a:lnTo>
                  <a:lnTo>
                    <a:pt x="644103" y="915788"/>
                  </a:lnTo>
                  <a:lnTo>
                    <a:pt x="619391" y="875415"/>
                  </a:lnTo>
                  <a:lnTo>
                    <a:pt x="599256" y="839821"/>
                  </a:lnTo>
                  <a:lnTo>
                    <a:pt x="653645" y="839821"/>
                  </a:lnTo>
                  <a:lnTo>
                    <a:pt x="673032" y="866756"/>
                  </a:lnTo>
                  <a:lnTo>
                    <a:pt x="693567" y="891299"/>
                  </a:lnTo>
                  <a:lnTo>
                    <a:pt x="735596" y="929743"/>
                  </a:lnTo>
                  <a:lnTo>
                    <a:pt x="771138" y="950316"/>
                  </a:lnTo>
                  <a:lnTo>
                    <a:pt x="789928" y="957850"/>
                  </a:lnTo>
                  <a:lnTo>
                    <a:pt x="789928" y="971468"/>
                  </a:lnTo>
                  <a:lnTo>
                    <a:pt x="752386" y="984261"/>
                  </a:lnTo>
                  <a:lnTo>
                    <a:pt x="742313" y="991329"/>
                  </a:lnTo>
                  <a:lnTo>
                    <a:pt x="738861" y="995773"/>
                  </a:lnTo>
                  <a:lnTo>
                    <a:pt x="725235" y="1016864"/>
                  </a:lnTo>
                  <a:close/>
                </a:path>
                <a:path w="796925" h="1053464">
                  <a:moveTo>
                    <a:pt x="313247" y="1021404"/>
                  </a:moveTo>
                  <a:lnTo>
                    <a:pt x="296674" y="976345"/>
                  </a:lnTo>
                  <a:lnTo>
                    <a:pt x="217911" y="926073"/>
                  </a:lnTo>
                  <a:lnTo>
                    <a:pt x="217911" y="907914"/>
                  </a:lnTo>
                  <a:lnTo>
                    <a:pt x="278380" y="921620"/>
                  </a:lnTo>
                  <a:lnTo>
                    <a:pt x="295796" y="924938"/>
                  </a:lnTo>
                  <a:lnTo>
                    <a:pt x="313247" y="926073"/>
                  </a:lnTo>
                  <a:lnTo>
                    <a:pt x="399008" y="926073"/>
                  </a:lnTo>
                  <a:lnTo>
                    <a:pt x="393927" y="943650"/>
                  </a:lnTo>
                  <a:lnTo>
                    <a:pt x="367806" y="984945"/>
                  </a:lnTo>
                  <a:lnTo>
                    <a:pt x="360298" y="992124"/>
                  </a:lnTo>
                  <a:lnTo>
                    <a:pt x="313247" y="1021404"/>
                  </a:lnTo>
                  <a:close/>
                </a:path>
              </a:pathLst>
            </a:custGeom>
            <a:solidFill>
              <a:srgbClr val="FF7C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245835" y="851818"/>
              <a:ext cx="796925" cy="1053465"/>
            </a:xfrm>
            <a:custGeom>
              <a:rect l="l" t="t" r="r" b="b"/>
              <a:pathLst>
                <a:path w="796925" h="1053464">
                  <a:moveTo>
                    <a:pt x="422203" y="426719"/>
                  </a:moveTo>
                  <a:lnTo>
                    <a:pt x="414154" y="772337"/>
                  </a:lnTo>
                  <a:lnTo>
                    <a:pt x="413025" y="811165"/>
                  </a:lnTo>
                  <a:lnTo>
                    <a:pt x="408982" y="881528"/>
                  </a:lnTo>
                  <a:lnTo>
                    <a:pt x="406881" y="898835"/>
                  </a:lnTo>
                  <a:lnTo>
                    <a:pt x="393927" y="943650"/>
                  </a:lnTo>
                  <a:lnTo>
                    <a:pt x="392718" y="947139"/>
                  </a:lnTo>
                  <a:lnTo>
                    <a:pt x="379642" y="971468"/>
                  </a:lnTo>
                  <a:lnTo>
                    <a:pt x="367806" y="984945"/>
                  </a:lnTo>
                  <a:lnTo>
                    <a:pt x="361526" y="991258"/>
                  </a:lnTo>
                  <a:lnTo>
                    <a:pt x="360298" y="992124"/>
                  </a:lnTo>
                  <a:lnTo>
                    <a:pt x="313247" y="1021404"/>
                  </a:lnTo>
                  <a:lnTo>
                    <a:pt x="296674" y="976345"/>
                  </a:lnTo>
                  <a:lnTo>
                    <a:pt x="217911" y="926073"/>
                  </a:lnTo>
                  <a:lnTo>
                    <a:pt x="217911" y="907914"/>
                  </a:lnTo>
                  <a:lnTo>
                    <a:pt x="278380" y="921620"/>
                  </a:lnTo>
                  <a:lnTo>
                    <a:pt x="295796" y="924938"/>
                  </a:lnTo>
                  <a:lnTo>
                    <a:pt x="300110" y="925218"/>
                  </a:lnTo>
                  <a:lnTo>
                    <a:pt x="313247" y="926073"/>
                  </a:lnTo>
                  <a:lnTo>
                    <a:pt x="317289" y="925242"/>
                  </a:lnTo>
                  <a:lnTo>
                    <a:pt x="347295" y="916994"/>
                  </a:lnTo>
                  <a:lnTo>
                    <a:pt x="367725" y="805774"/>
                  </a:lnTo>
                  <a:lnTo>
                    <a:pt x="368081" y="792570"/>
                  </a:lnTo>
                  <a:lnTo>
                    <a:pt x="369427" y="742646"/>
                  </a:lnTo>
                  <a:lnTo>
                    <a:pt x="372832" y="544039"/>
                  </a:lnTo>
                  <a:lnTo>
                    <a:pt x="373160" y="517961"/>
                  </a:lnTo>
                  <a:lnTo>
                    <a:pt x="374534" y="408561"/>
                  </a:lnTo>
                  <a:lnTo>
                    <a:pt x="132789" y="408561"/>
                  </a:lnTo>
                  <a:lnTo>
                    <a:pt x="110575" y="454658"/>
                  </a:lnTo>
                  <a:lnTo>
                    <a:pt x="86345" y="501126"/>
                  </a:lnTo>
                  <a:lnTo>
                    <a:pt x="54850" y="552196"/>
                  </a:lnTo>
                  <a:lnTo>
                    <a:pt x="22929" y="594755"/>
                  </a:lnTo>
                  <a:lnTo>
                    <a:pt x="21860" y="595954"/>
                  </a:lnTo>
                  <a:lnTo>
                    <a:pt x="6809" y="612842"/>
                  </a:lnTo>
                  <a:lnTo>
                    <a:pt x="0" y="603763"/>
                  </a:lnTo>
                  <a:lnTo>
                    <a:pt x="16675" y="572868"/>
                  </a:lnTo>
                  <a:lnTo>
                    <a:pt x="20482" y="565815"/>
                  </a:lnTo>
                  <a:lnTo>
                    <a:pt x="56658" y="486940"/>
                  </a:lnTo>
                  <a:lnTo>
                    <a:pt x="86451" y="404093"/>
                  </a:lnTo>
                  <a:lnTo>
                    <a:pt x="109859" y="317273"/>
                  </a:lnTo>
                  <a:lnTo>
                    <a:pt x="111624" y="308762"/>
                  </a:lnTo>
                  <a:lnTo>
                    <a:pt x="119170" y="272374"/>
                  </a:lnTo>
                  <a:lnTo>
                    <a:pt x="187267" y="326849"/>
                  </a:lnTo>
                  <a:lnTo>
                    <a:pt x="160028" y="345007"/>
                  </a:lnTo>
                  <a:lnTo>
                    <a:pt x="143004" y="381324"/>
                  </a:lnTo>
                  <a:lnTo>
                    <a:pt x="371129" y="381324"/>
                  </a:lnTo>
                  <a:lnTo>
                    <a:pt x="401773" y="340468"/>
                  </a:lnTo>
                  <a:lnTo>
                    <a:pt x="449442" y="399482"/>
                  </a:lnTo>
                  <a:lnTo>
                    <a:pt x="422203" y="426719"/>
                  </a:lnTo>
                  <a:close/>
                </a:path>
                <a:path w="796925" h="1053464">
                  <a:moveTo>
                    <a:pt x="725235" y="1016864"/>
                  </a:moveTo>
                  <a:lnTo>
                    <a:pt x="675598" y="960048"/>
                  </a:lnTo>
                  <a:lnTo>
                    <a:pt x="644103" y="915788"/>
                  </a:lnTo>
                  <a:lnTo>
                    <a:pt x="619391" y="875415"/>
                  </a:lnTo>
                  <a:lnTo>
                    <a:pt x="599256" y="839821"/>
                  </a:lnTo>
                  <a:lnTo>
                    <a:pt x="563903" y="886050"/>
                  </a:lnTo>
                  <a:lnTo>
                    <a:pt x="537941" y="915273"/>
                  </a:lnTo>
                  <a:lnTo>
                    <a:pt x="510064" y="943220"/>
                  </a:lnTo>
                  <a:lnTo>
                    <a:pt x="464656" y="982746"/>
                  </a:lnTo>
                  <a:lnTo>
                    <a:pt x="397411" y="1030980"/>
                  </a:lnTo>
                  <a:lnTo>
                    <a:pt x="360915" y="1053181"/>
                  </a:lnTo>
                  <a:lnTo>
                    <a:pt x="354105" y="1039562"/>
                  </a:lnTo>
                  <a:lnTo>
                    <a:pt x="383582" y="1016908"/>
                  </a:lnTo>
                  <a:lnTo>
                    <a:pt x="388899" y="1012821"/>
                  </a:lnTo>
                  <a:lnTo>
                    <a:pt x="437497" y="970316"/>
                  </a:lnTo>
                  <a:lnTo>
                    <a:pt x="467503" y="940383"/>
                  </a:lnTo>
                  <a:lnTo>
                    <a:pt x="495593" y="909173"/>
                  </a:lnTo>
                  <a:lnTo>
                    <a:pt x="521768" y="876687"/>
                  </a:lnTo>
                  <a:lnTo>
                    <a:pt x="546027" y="842924"/>
                  </a:lnTo>
                  <a:lnTo>
                    <a:pt x="578826" y="789885"/>
                  </a:lnTo>
                  <a:lnTo>
                    <a:pt x="568278" y="755061"/>
                  </a:lnTo>
                  <a:lnTo>
                    <a:pt x="564302" y="741936"/>
                  </a:lnTo>
                  <a:lnTo>
                    <a:pt x="540043" y="644335"/>
                  </a:lnTo>
                  <a:lnTo>
                    <a:pt x="522167" y="544465"/>
                  </a:lnTo>
                  <a:lnTo>
                    <a:pt x="510675" y="442325"/>
                  </a:lnTo>
                  <a:lnTo>
                    <a:pt x="509785" y="428528"/>
                  </a:lnTo>
                  <a:lnTo>
                    <a:pt x="507324" y="390403"/>
                  </a:lnTo>
                  <a:lnTo>
                    <a:pt x="491875" y="434493"/>
                  </a:lnTo>
                  <a:lnTo>
                    <a:pt x="466359" y="497154"/>
                  </a:lnTo>
                  <a:lnTo>
                    <a:pt x="439227" y="549288"/>
                  </a:lnTo>
                  <a:lnTo>
                    <a:pt x="429012" y="540209"/>
                  </a:lnTo>
                  <a:lnTo>
                    <a:pt x="438407" y="513811"/>
                  </a:lnTo>
                  <a:lnTo>
                    <a:pt x="439041" y="512032"/>
                  </a:lnTo>
                  <a:lnTo>
                    <a:pt x="457980" y="453443"/>
                  </a:lnTo>
                  <a:lnTo>
                    <a:pt x="475430" y="391875"/>
                  </a:lnTo>
                  <a:lnTo>
                    <a:pt x="491390" y="327328"/>
                  </a:lnTo>
                  <a:lnTo>
                    <a:pt x="505861" y="259801"/>
                  </a:lnTo>
                  <a:lnTo>
                    <a:pt x="518842" y="189296"/>
                  </a:lnTo>
                  <a:lnTo>
                    <a:pt x="535520" y="77952"/>
                  </a:lnTo>
                  <a:lnTo>
                    <a:pt x="539015" y="48521"/>
                  </a:lnTo>
                  <a:lnTo>
                    <a:pt x="544778" y="0"/>
                  </a:lnTo>
                  <a:lnTo>
                    <a:pt x="623090" y="49935"/>
                  </a:lnTo>
                  <a:lnTo>
                    <a:pt x="592446" y="77172"/>
                  </a:lnTo>
                  <a:lnTo>
                    <a:pt x="581214" y="127543"/>
                  </a:lnTo>
                  <a:lnTo>
                    <a:pt x="580741" y="129661"/>
                  </a:lnTo>
                  <a:lnTo>
                    <a:pt x="558610" y="222722"/>
                  </a:lnTo>
                  <a:lnTo>
                    <a:pt x="554827" y="237439"/>
                  </a:lnTo>
                  <a:lnTo>
                    <a:pt x="548182" y="263295"/>
                  </a:lnTo>
                  <a:lnTo>
                    <a:pt x="694592" y="263295"/>
                  </a:lnTo>
                  <a:lnTo>
                    <a:pt x="735450" y="208820"/>
                  </a:lnTo>
                  <a:lnTo>
                    <a:pt x="796737" y="290532"/>
                  </a:lnTo>
                  <a:lnTo>
                    <a:pt x="721831" y="290532"/>
                  </a:lnTo>
                  <a:lnTo>
                    <a:pt x="714609" y="363457"/>
                  </a:lnTo>
                  <a:lnTo>
                    <a:pt x="713584" y="373805"/>
                  </a:lnTo>
                  <a:lnTo>
                    <a:pt x="699020" y="487543"/>
                  </a:lnTo>
                  <a:lnTo>
                    <a:pt x="687848" y="555920"/>
                  </a:lnTo>
                  <a:lnTo>
                    <a:pt x="675506" y="618339"/>
                  </a:lnTo>
                  <a:lnTo>
                    <a:pt x="661992" y="674800"/>
                  </a:lnTo>
                  <a:lnTo>
                    <a:pt x="647309" y="725303"/>
                  </a:lnTo>
                  <a:lnTo>
                    <a:pt x="631455" y="769847"/>
                  </a:lnTo>
                  <a:lnTo>
                    <a:pt x="623090" y="789885"/>
                  </a:lnTo>
                  <a:lnTo>
                    <a:pt x="648953" y="832527"/>
                  </a:lnTo>
                  <a:lnTo>
                    <a:pt x="673032" y="866756"/>
                  </a:lnTo>
                  <a:lnTo>
                    <a:pt x="714422" y="912294"/>
                  </a:lnTo>
                  <a:lnTo>
                    <a:pt x="757089" y="943646"/>
                  </a:lnTo>
                  <a:lnTo>
                    <a:pt x="789928" y="957850"/>
                  </a:lnTo>
                  <a:lnTo>
                    <a:pt x="789928" y="971468"/>
                  </a:lnTo>
                  <a:lnTo>
                    <a:pt x="752386" y="984261"/>
                  </a:lnTo>
                  <a:lnTo>
                    <a:pt x="742313" y="991329"/>
                  </a:lnTo>
                  <a:lnTo>
                    <a:pt x="738861" y="995773"/>
                  </a:lnTo>
                  <a:lnTo>
                    <a:pt x="725235" y="1016864"/>
                  </a:lnTo>
                  <a:close/>
                </a:path>
                <a:path w="796925" h="1053464">
                  <a:moveTo>
                    <a:pt x="517539" y="363165"/>
                  </a:moveTo>
                  <a:lnTo>
                    <a:pt x="523640" y="414311"/>
                  </a:lnTo>
                  <a:lnTo>
                    <a:pt x="524029" y="417569"/>
                  </a:lnTo>
                  <a:lnTo>
                    <a:pt x="540202" y="519142"/>
                  </a:lnTo>
                  <a:lnTo>
                    <a:pt x="560632" y="611069"/>
                  </a:lnTo>
                  <a:lnTo>
                    <a:pt x="585316" y="693349"/>
                  </a:lnTo>
                  <a:lnTo>
                    <a:pt x="599256" y="730871"/>
                  </a:lnTo>
                  <a:lnTo>
                    <a:pt x="617450" y="675279"/>
                  </a:lnTo>
                  <a:lnTo>
                    <a:pt x="628516" y="631302"/>
                  </a:lnTo>
                  <a:lnTo>
                    <a:pt x="638730" y="581792"/>
                  </a:lnTo>
                  <a:lnTo>
                    <a:pt x="652456" y="497154"/>
                  </a:lnTo>
                  <a:lnTo>
                    <a:pt x="667263" y="369380"/>
                  </a:lnTo>
                  <a:lnTo>
                    <a:pt x="674162" y="290532"/>
                  </a:lnTo>
                  <a:lnTo>
                    <a:pt x="541373" y="290532"/>
                  </a:lnTo>
                  <a:lnTo>
                    <a:pt x="517539" y="363165"/>
                  </a:lnTo>
                  <a:close/>
                </a:path>
                <a:path w="796925" h="1053464">
                  <a:moveTo>
                    <a:pt x="146408" y="195201"/>
                  </a:moveTo>
                  <a:lnTo>
                    <a:pt x="64692" y="195201"/>
                  </a:lnTo>
                  <a:lnTo>
                    <a:pt x="34048" y="204281"/>
                  </a:lnTo>
                  <a:lnTo>
                    <a:pt x="6809" y="167964"/>
                  </a:lnTo>
                  <a:lnTo>
                    <a:pt x="146408" y="167964"/>
                  </a:lnTo>
                  <a:lnTo>
                    <a:pt x="146246" y="139095"/>
                  </a:lnTo>
                  <a:lnTo>
                    <a:pt x="146196" y="130228"/>
                  </a:lnTo>
                  <a:lnTo>
                    <a:pt x="144565" y="49760"/>
                  </a:lnTo>
                  <a:lnTo>
                    <a:pt x="143004" y="0"/>
                  </a:lnTo>
                  <a:lnTo>
                    <a:pt x="217911" y="45395"/>
                  </a:lnTo>
                  <a:lnTo>
                    <a:pt x="190672" y="72633"/>
                  </a:lnTo>
                  <a:lnTo>
                    <a:pt x="190672" y="167964"/>
                  </a:lnTo>
                  <a:lnTo>
                    <a:pt x="292818" y="167964"/>
                  </a:lnTo>
                  <a:lnTo>
                    <a:pt x="292605" y="127108"/>
                  </a:lnTo>
                  <a:lnTo>
                    <a:pt x="290902" y="45395"/>
                  </a:lnTo>
                  <a:lnTo>
                    <a:pt x="289413" y="4539"/>
                  </a:lnTo>
                  <a:lnTo>
                    <a:pt x="360915" y="49935"/>
                  </a:lnTo>
                  <a:lnTo>
                    <a:pt x="337081" y="77172"/>
                  </a:lnTo>
                  <a:lnTo>
                    <a:pt x="337081" y="167964"/>
                  </a:lnTo>
                  <a:lnTo>
                    <a:pt x="394964" y="167964"/>
                  </a:lnTo>
                  <a:lnTo>
                    <a:pt x="432417" y="118028"/>
                  </a:lnTo>
                  <a:lnTo>
                    <a:pt x="486895" y="195201"/>
                  </a:lnTo>
                  <a:lnTo>
                    <a:pt x="337081" y="195201"/>
                  </a:lnTo>
                  <a:lnTo>
                    <a:pt x="337081" y="276914"/>
                  </a:lnTo>
                  <a:lnTo>
                    <a:pt x="292818" y="299611"/>
                  </a:lnTo>
                  <a:lnTo>
                    <a:pt x="292818" y="195201"/>
                  </a:lnTo>
                  <a:lnTo>
                    <a:pt x="190672" y="195201"/>
                  </a:lnTo>
                  <a:lnTo>
                    <a:pt x="190672" y="272374"/>
                  </a:lnTo>
                  <a:lnTo>
                    <a:pt x="146408" y="290532"/>
                  </a:lnTo>
                  <a:lnTo>
                    <a:pt x="146408" y="195201"/>
                  </a:lnTo>
                  <a:close/>
                </a:path>
                <a:path w="796925" h="1053464">
                  <a:moveTo>
                    <a:pt x="292818" y="562907"/>
                  </a:moveTo>
                  <a:lnTo>
                    <a:pt x="293247" y="651161"/>
                  </a:lnTo>
                  <a:lnTo>
                    <a:pt x="294733" y="750164"/>
                  </a:lnTo>
                  <a:lnTo>
                    <a:pt x="295614" y="773648"/>
                  </a:lnTo>
                  <a:lnTo>
                    <a:pt x="296223" y="789885"/>
                  </a:lnTo>
                  <a:lnTo>
                    <a:pt x="251959" y="817123"/>
                  </a:lnTo>
                  <a:lnTo>
                    <a:pt x="251959" y="780807"/>
                  </a:lnTo>
                  <a:lnTo>
                    <a:pt x="146408" y="780807"/>
                  </a:lnTo>
                  <a:lnTo>
                    <a:pt x="146408" y="839821"/>
                  </a:lnTo>
                  <a:lnTo>
                    <a:pt x="98740" y="867058"/>
                  </a:lnTo>
                  <a:lnTo>
                    <a:pt x="99835" y="831685"/>
                  </a:lnTo>
                  <a:lnTo>
                    <a:pt x="100230" y="818967"/>
                  </a:lnTo>
                  <a:lnTo>
                    <a:pt x="101933" y="720231"/>
                  </a:lnTo>
                  <a:lnTo>
                    <a:pt x="101975" y="710132"/>
                  </a:lnTo>
                  <a:lnTo>
                    <a:pt x="102145" y="669587"/>
                  </a:lnTo>
                  <a:lnTo>
                    <a:pt x="101955" y="624780"/>
                  </a:lnTo>
                  <a:lnTo>
                    <a:pt x="100230" y="525313"/>
                  </a:lnTo>
                  <a:lnTo>
                    <a:pt x="98740" y="481194"/>
                  </a:lnTo>
                  <a:lnTo>
                    <a:pt x="146408" y="517511"/>
                  </a:lnTo>
                  <a:lnTo>
                    <a:pt x="245150" y="517511"/>
                  </a:lnTo>
                  <a:lnTo>
                    <a:pt x="275793" y="476655"/>
                  </a:lnTo>
                  <a:lnTo>
                    <a:pt x="320057" y="535669"/>
                  </a:lnTo>
                  <a:lnTo>
                    <a:pt x="292818" y="562907"/>
                  </a:lnTo>
                  <a:close/>
                </a:path>
                <a:path w="796925" h="1053464">
                  <a:moveTo>
                    <a:pt x="146408" y="753569"/>
                  </a:moveTo>
                  <a:lnTo>
                    <a:pt x="251959" y="753569"/>
                  </a:lnTo>
                  <a:lnTo>
                    <a:pt x="251959" y="544748"/>
                  </a:lnTo>
                  <a:lnTo>
                    <a:pt x="146408" y="544748"/>
                  </a:lnTo>
                  <a:lnTo>
                    <a:pt x="146408" y="753569"/>
                  </a:lnTo>
                  <a:close/>
                </a:path>
              </a:pathLst>
            </a:custGeom>
            <a:ln w="9525">
              <a:solidFill>
                <a:srgbClr val="EAAD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188982" y="842739"/>
              <a:ext cx="698500" cy="1049020"/>
            </a:xfrm>
            <a:custGeom>
              <a:rect l="l" t="t" r="r" b="b"/>
              <a:pathLst>
                <a:path w="698500" h="1049020">
                  <a:moveTo>
                    <a:pt x="105551" y="236057"/>
                  </a:moveTo>
                  <a:lnTo>
                    <a:pt x="85121" y="236057"/>
                  </a:lnTo>
                  <a:lnTo>
                    <a:pt x="99829" y="164158"/>
                  </a:lnTo>
                  <a:lnTo>
                    <a:pt x="106347" y="130512"/>
                  </a:lnTo>
                  <a:lnTo>
                    <a:pt x="115719" y="71427"/>
                  </a:lnTo>
                  <a:lnTo>
                    <a:pt x="121244" y="21562"/>
                  </a:lnTo>
                  <a:lnTo>
                    <a:pt x="122575" y="0"/>
                  </a:lnTo>
                  <a:lnTo>
                    <a:pt x="197482" y="54474"/>
                  </a:lnTo>
                  <a:lnTo>
                    <a:pt x="190676" y="60479"/>
                  </a:lnTo>
                  <a:lnTo>
                    <a:pt x="183876" y="67774"/>
                  </a:lnTo>
                  <a:lnTo>
                    <a:pt x="168594" y="90649"/>
                  </a:lnTo>
                  <a:lnTo>
                    <a:pt x="153428" y="120604"/>
                  </a:lnTo>
                  <a:lnTo>
                    <a:pt x="105551" y="236057"/>
                  </a:lnTo>
                  <a:close/>
                </a:path>
                <a:path w="698500" h="1049020">
                  <a:moveTo>
                    <a:pt x="289413" y="499353"/>
                  </a:moveTo>
                  <a:lnTo>
                    <a:pt x="279199" y="490274"/>
                  </a:lnTo>
                  <a:lnTo>
                    <a:pt x="300858" y="444798"/>
                  </a:lnTo>
                  <a:lnTo>
                    <a:pt x="327557" y="385793"/>
                  </a:lnTo>
                  <a:lnTo>
                    <a:pt x="353946" y="321104"/>
                  </a:lnTo>
                  <a:lnTo>
                    <a:pt x="375652" y="260387"/>
                  </a:lnTo>
                  <a:lnTo>
                    <a:pt x="395378" y="194069"/>
                  </a:lnTo>
                  <a:lnTo>
                    <a:pt x="407892" y="146401"/>
                  </a:lnTo>
                  <a:lnTo>
                    <a:pt x="420660" y="89656"/>
                  </a:lnTo>
                  <a:lnTo>
                    <a:pt x="430050" y="39577"/>
                  </a:lnTo>
                  <a:lnTo>
                    <a:pt x="435822" y="4539"/>
                  </a:lnTo>
                  <a:lnTo>
                    <a:pt x="510729" y="63554"/>
                  </a:lnTo>
                  <a:lnTo>
                    <a:pt x="503441" y="71427"/>
                  </a:lnTo>
                  <a:lnTo>
                    <a:pt x="485991" y="100367"/>
                  </a:lnTo>
                  <a:lnTo>
                    <a:pt x="482213" y="108628"/>
                  </a:lnTo>
                  <a:lnTo>
                    <a:pt x="425608" y="249676"/>
                  </a:lnTo>
                  <a:lnTo>
                    <a:pt x="684377" y="249676"/>
                  </a:lnTo>
                  <a:lnTo>
                    <a:pt x="697997" y="267835"/>
                  </a:lnTo>
                  <a:lnTo>
                    <a:pt x="689241" y="276914"/>
                  </a:lnTo>
                  <a:lnTo>
                    <a:pt x="418798" y="276914"/>
                  </a:lnTo>
                  <a:lnTo>
                    <a:pt x="400174" y="315348"/>
                  </a:lnTo>
                  <a:lnTo>
                    <a:pt x="371875" y="369904"/>
                  </a:lnTo>
                  <a:lnTo>
                    <a:pt x="339528" y="425514"/>
                  </a:lnTo>
                  <a:lnTo>
                    <a:pt x="306331" y="476017"/>
                  </a:lnTo>
                  <a:lnTo>
                    <a:pt x="289413" y="499353"/>
                  </a:lnTo>
                  <a:close/>
                </a:path>
                <a:path w="698500" h="1049020">
                  <a:moveTo>
                    <a:pt x="286008" y="236057"/>
                  </a:moveTo>
                  <a:lnTo>
                    <a:pt x="217911" y="236057"/>
                  </a:lnTo>
                  <a:lnTo>
                    <a:pt x="251960" y="190662"/>
                  </a:lnTo>
                  <a:lnTo>
                    <a:pt x="286008" y="236057"/>
                  </a:lnTo>
                  <a:close/>
                </a:path>
                <a:path w="698500" h="1049020">
                  <a:moveTo>
                    <a:pt x="0" y="1039562"/>
                  </a:moveTo>
                  <a:lnTo>
                    <a:pt x="1496" y="932155"/>
                  </a:lnTo>
                  <a:lnTo>
                    <a:pt x="3192" y="720799"/>
                  </a:lnTo>
                  <a:lnTo>
                    <a:pt x="3226" y="703634"/>
                  </a:lnTo>
                  <a:lnTo>
                    <a:pt x="3336" y="581065"/>
                  </a:lnTo>
                  <a:lnTo>
                    <a:pt x="3230" y="528363"/>
                  </a:lnTo>
                  <a:lnTo>
                    <a:pt x="3110" y="499667"/>
                  </a:lnTo>
                  <a:lnTo>
                    <a:pt x="1487" y="299611"/>
                  </a:lnTo>
                  <a:lnTo>
                    <a:pt x="0" y="195201"/>
                  </a:lnTo>
                  <a:lnTo>
                    <a:pt x="51073" y="236057"/>
                  </a:lnTo>
                  <a:lnTo>
                    <a:pt x="286008" y="236057"/>
                  </a:lnTo>
                  <a:lnTo>
                    <a:pt x="303033" y="258755"/>
                  </a:lnTo>
                  <a:lnTo>
                    <a:pt x="298169" y="263295"/>
                  </a:lnTo>
                  <a:lnTo>
                    <a:pt x="47667" y="263295"/>
                  </a:lnTo>
                  <a:lnTo>
                    <a:pt x="47667" y="553828"/>
                  </a:lnTo>
                  <a:lnTo>
                    <a:pt x="269298" y="553828"/>
                  </a:lnTo>
                  <a:lnTo>
                    <a:pt x="269432" y="581065"/>
                  </a:lnTo>
                  <a:lnTo>
                    <a:pt x="47667" y="581065"/>
                  </a:lnTo>
                  <a:lnTo>
                    <a:pt x="47667" y="898835"/>
                  </a:lnTo>
                  <a:lnTo>
                    <a:pt x="271161" y="898835"/>
                  </a:lnTo>
                  <a:lnTo>
                    <a:pt x="271549" y="926073"/>
                  </a:lnTo>
                  <a:lnTo>
                    <a:pt x="47667" y="926073"/>
                  </a:lnTo>
                  <a:lnTo>
                    <a:pt x="47667" y="1003246"/>
                  </a:lnTo>
                  <a:lnTo>
                    <a:pt x="0" y="1039562"/>
                  </a:lnTo>
                  <a:close/>
                </a:path>
                <a:path w="698500" h="1049020">
                  <a:moveTo>
                    <a:pt x="684377" y="249676"/>
                  </a:moveTo>
                  <a:lnTo>
                    <a:pt x="609470" y="249676"/>
                  </a:lnTo>
                  <a:lnTo>
                    <a:pt x="646924" y="199741"/>
                  </a:lnTo>
                  <a:lnTo>
                    <a:pt x="684377" y="249676"/>
                  </a:lnTo>
                  <a:close/>
                </a:path>
                <a:path w="698500" h="1049020">
                  <a:moveTo>
                    <a:pt x="269298" y="553828"/>
                  </a:moveTo>
                  <a:lnTo>
                    <a:pt x="224721" y="553828"/>
                  </a:lnTo>
                  <a:lnTo>
                    <a:pt x="224721" y="263295"/>
                  </a:lnTo>
                  <a:lnTo>
                    <a:pt x="298169" y="263295"/>
                  </a:lnTo>
                  <a:lnTo>
                    <a:pt x="268984" y="290532"/>
                  </a:lnTo>
                  <a:lnTo>
                    <a:pt x="269204" y="534712"/>
                  </a:lnTo>
                  <a:lnTo>
                    <a:pt x="269298" y="553828"/>
                  </a:lnTo>
                  <a:close/>
                </a:path>
                <a:path w="698500" h="1049020">
                  <a:moveTo>
                    <a:pt x="638711" y="939692"/>
                  </a:moveTo>
                  <a:lnTo>
                    <a:pt x="554993" y="939692"/>
                  </a:lnTo>
                  <a:lnTo>
                    <a:pt x="572685" y="934000"/>
                  </a:lnTo>
                  <a:lnTo>
                    <a:pt x="575574" y="932155"/>
                  </a:lnTo>
                  <a:lnTo>
                    <a:pt x="600958" y="862519"/>
                  </a:lnTo>
                  <a:lnTo>
                    <a:pt x="607102" y="743993"/>
                  </a:lnTo>
                  <a:lnTo>
                    <a:pt x="612300" y="523986"/>
                  </a:lnTo>
                  <a:lnTo>
                    <a:pt x="616280" y="276914"/>
                  </a:lnTo>
                  <a:lnTo>
                    <a:pt x="689241" y="276914"/>
                  </a:lnTo>
                  <a:lnTo>
                    <a:pt x="667353" y="299611"/>
                  </a:lnTo>
                  <a:lnTo>
                    <a:pt x="662467" y="578702"/>
                  </a:lnTo>
                  <a:lnTo>
                    <a:pt x="656845" y="783537"/>
                  </a:lnTo>
                  <a:lnTo>
                    <a:pt x="651526" y="876315"/>
                  </a:lnTo>
                  <a:lnTo>
                    <a:pt x="648626" y="901105"/>
                  </a:lnTo>
                  <a:lnTo>
                    <a:pt x="638711" y="939692"/>
                  </a:lnTo>
                  <a:close/>
                </a:path>
                <a:path w="698500" h="1049020">
                  <a:moveTo>
                    <a:pt x="449441" y="703634"/>
                  </a:moveTo>
                  <a:lnTo>
                    <a:pt x="429012" y="640080"/>
                  </a:lnTo>
                  <a:lnTo>
                    <a:pt x="422827" y="608343"/>
                  </a:lnTo>
                  <a:lnTo>
                    <a:pt x="414010" y="572624"/>
                  </a:lnTo>
                  <a:lnTo>
                    <a:pt x="398688" y="528363"/>
                  </a:lnTo>
                  <a:lnTo>
                    <a:pt x="385830" y="499667"/>
                  </a:lnTo>
                  <a:lnTo>
                    <a:pt x="367724" y="463036"/>
                  </a:lnTo>
                  <a:lnTo>
                    <a:pt x="374535" y="449418"/>
                  </a:lnTo>
                  <a:lnTo>
                    <a:pt x="444114" y="527184"/>
                  </a:lnTo>
                  <a:lnTo>
                    <a:pt x="465410" y="559414"/>
                  </a:lnTo>
                  <a:lnTo>
                    <a:pt x="483490" y="626461"/>
                  </a:lnTo>
                  <a:lnTo>
                    <a:pt x="479602" y="648771"/>
                  </a:lnTo>
                  <a:lnTo>
                    <a:pt x="469871" y="680936"/>
                  </a:lnTo>
                  <a:lnTo>
                    <a:pt x="449441" y="703634"/>
                  </a:lnTo>
                  <a:close/>
                </a:path>
                <a:path w="698500" h="1049020">
                  <a:moveTo>
                    <a:pt x="271161" y="898835"/>
                  </a:moveTo>
                  <a:lnTo>
                    <a:pt x="224721" y="898835"/>
                  </a:lnTo>
                  <a:lnTo>
                    <a:pt x="224721" y="581065"/>
                  </a:lnTo>
                  <a:lnTo>
                    <a:pt x="269432" y="581065"/>
                  </a:lnTo>
                  <a:lnTo>
                    <a:pt x="270899" y="880393"/>
                  </a:lnTo>
                  <a:lnTo>
                    <a:pt x="271161" y="898835"/>
                  </a:lnTo>
                  <a:close/>
                </a:path>
                <a:path w="698500" h="1049020">
                  <a:moveTo>
                    <a:pt x="544778" y="1048641"/>
                  </a:moveTo>
                  <a:lnTo>
                    <a:pt x="526489" y="1006792"/>
                  </a:lnTo>
                  <a:lnTo>
                    <a:pt x="500847" y="978420"/>
                  </a:lnTo>
                  <a:lnTo>
                    <a:pt x="432417" y="939692"/>
                  </a:lnTo>
                  <a:lnTo>
                    <a:pt x="432417" y="916994"/>
                  </a:lnTo>
                  <a:lnTo>
                    <a:pt x="497390" y="931626"/>
                  </a:lnTo>
                  <a:lnTo>
                    <a:pt x="533286" y="938273"/>
                  </a:lnTo>
                  <a:lnTo>
                    <a:pt x="554993" y="939692"/>
                  </a:lnTo>
                  <a:lnTo>
                    <a:pt x="638711" y="939692"/>
                  </a:lnTo>
                  <a:lnTo>
                    <a:pt x="632077" y="965513"/>
                  </a:lnTo>
                  <a:lnTo>
                    <a:pt x="601094" y="1012357"/>
                  </a:lnTo>
                  <a:lnTo>
                    <a:pt x="588374" y="1022562"/>
                  </a:lnTo>
                  <a:lnTo>
                    <a:pt x="544778" y="1048641"/>
                  </a:lnTo>
                  <a:close/>
                </a:path>
                <a:path w="698500" h="1049020">
                  <a:moveTo>
                    <a:pt x="224721" y="1021404"/>
                  </a:moveTo>
                  <a:lnTo>
                    <a:pt x="224721" y="926073"/>
                  </a:lnTo>
                  <a:lnTo>
                    <a:pt x="271549" y="926073"/>
                  </a:lnTo>
                  <a:lnTo>
                    <a:pt x="272388" y="985087"/>
                  </a:lnTo>
                  <a:lnTo>
                    <a:pt x="224721" y="1021404"/>
                  </a:lnTo>
                  <a:close/>
                </a:path>
              </a:pathLst>
            </a:custGeom>
            <a:solidFill>
              <a:srgbClr val="FF7C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188982" y="842739"/>
              <a:ext cx="698500" cy="1049020"/>
            </a:xfrm>
            <a:custGeom>
              <a:rect l="l" t="t" r="r" b="b"/>
              <a:pathLst>
                <a:path w="698500" h="1049020">
                  <a:moveTo>
                    <a:pt x="47667" y="553828"/>
                  </a:moveTo>
                  <a:lnTo>
                    <a:pt x="224721" y="553828"/>
                  </a:lnTo>
                  <a:lnTo>
                    <a:pt x="224721" y="263295"/>
                  </a:lnTo>
                  <a:lnTo>
                    <a:pt x="47667" y="263295"/>
                  </a:lnTo>
                  <a:lnTo>
                    <a:pt x="47667" y="553828"/>
                  </a:lnTo>
                  <a:close/>
                </a:path>
                <a:path w="698500" h="1049020">
                  <a:moveTo>
                    <a:pt x="47667" y="898835"/>
                  </a:moveTo>
                  <a:lnTo>
                    <a:pt x="224721" y="898835"/>
                  </a:lnTo>
                  <a:lnTo>
                    <a:pt x="224721" y="581065"/>
                  </a:lnTo>
                  <a:lnTo>
                    <a:pt x="47667" y="581065"/>
                  </a:lnTo>
                  <a:lnTo>
                    <a:pt x="47667" y="898835"/>
                  </a:lnTo>
                  <a:close/>
                </a:path>
                <a:path w="698500" h="1049020">
                  <a:moveTo>
                    <a:pt x="268984" y="290532"/>
                  </a:moveTo>
                  <a:lnTo>
                    <a:pt x="269092" y="413685"/>
                  </a:lnTo>
                  <a:lnTo>
                    <a:pt x="269197" y="533116"/>
                  </a:lnTo>
                  <a:lnTo>
                    <a:pt x="270899" y="880393"/>
                  </a:lnTo>
                  <a:lnTo>
                    <a:pt x="272222" y="973376"/>
                  </a:lnTo>
                  <a:lnTo>
                    <a:pt x="272388" y="985087"/>
                  </a:lnTo>
                  <a:lnTo>
                    <a:pt x="224721" y="1021404"/>
                  </a:lnTo>
                  <a:lnTo>
                    <a:pt x="224721" y="926073"/>
                  </a:lnTo>
                  <a:lnTo>
                    <a:pt x="47667" y="926073"/>
                  </a:lnTo>
                  <a:lnTo>
                    <a:pt x="47667" y="1003246"/>
                  </a:lnTo>
                  <a:lnTo>
                    <a:pt x="0" y="1039562"/>
                  </a:lnTo>
                  <a:lnTo>
                    <a:pt x="536" y="1001216"/>
                  </a:lnTo>
                  <a:lnTo>
                    <a:pt x="1489" y="933024"/>
                  </a:lnTo>
                  <a:lnTo>
                    <a:pt x="3192" y="720799"/>
                  </a:lnTo>
                  <a:lnTo>
                    <a:pt x="3329" y="652593"/>
                  </a:lnTo>
                  <a:lnTo>
                    <a:pt x="3404" y="615112"/>
                  </a:lnTo>
                  <a:lnTo>
                    <a:pt x="3327" y="576815"/>
                  </a:lnTo>
                  <a:lnTo>
                    <a:pt x="3192" y="509709"/>
                  </a:lnTo>
                  <a:lnTo>
                    <a:pt x="1489" y="299753"/>
                  </a:lnTo>
                  <a:lnTo>
                    <a:pt x="534" y="232724"/>
                  </a:lnTo>
                  <a:lnTo>
                    <a:pt x="0" y="195201"/>
                  </a:lnTo>
                  <a:lnTo>
                    <a:pt x="51073" y="236057"/>
                  </a:lnTo>
                  <a:lnTo>
                    <a:pt x="85121" y="236057"/>
                  </a:lnTo>
                  <a:lnTo>
                    <a:pt x="99829" y="164158"/>
                  </a:lnTo>
                  <a:lnTo>
                    <a:pt x="106347" y="130512"/>
                  </a:lnTo>
                  <a:lnTo>
                    <a:pt x="115711" y="71498"/>
                  </a:lnTo>
                  <a:lnTo>
                    <a:pt x="121244" y="21562"/>
                  </a:lnTo>
                  <a:lnTo>
                    <a:pt x="121386" y="19265"/>
                  </a:lnTo>
                  <a:lnTo>
                    <a:pt x="122575" y="0"/>
                  </a:lnTo>
                  <a:lnTo>
                    <a:pt x="197482" y="54474"/>
                  </a:lnTo>
                  <a:lnTo>
                    <a:pt x="190676" y="60479"/>
                  </a:lnTo>
                  <a:lnTo>
                    <a:pt x="183876" y="67774"/>
                  </a:lnTo>
                  <a:lnTo>
                    <a:pt x="168594" y="90649"/>
                  </a:lnTo>
                  <a:lnTo>
                    <a:pt x="153428" y="120604"/>
                  </a:lnTo>
                  <a:lnTo>
                    <a:pt x="105551" y="236057"/>
                  </a:lnTo>
                  <a:lnTo>
                    <a:pt x="217911" y="236057"/>
                  </a:lnTo>
                  <a:lnTo>
                    <a:pt x="251960" y="190662"/>
                  </a:lnTo>
                  <a:lnTo>
                    <a:pt x="303033" y="258755"/>
                  </a:lnTo>
                  <a:lnTo>
                    <a:pt x="268984" y="290532"/>
                  </a:lnTo>
                  <a:close/>
                </a:path>
                <a:path w="698500" h="1049020">
                  <a:moveTo>
                    <a:pt x="510729" y="63554"/>
                  </a:moveTo>
                  <a:lnTo>
                    <a:pt x="505484" y="69220"/>
                  </a:lnTo>
                  <a:lnTo>
                    <a:pt x="503441" y="71427"/>
                  </a:lnTo>
                  <a:lnTo>
                    <a:pt x="485991" y="100367"/>
                  </a:lnTo>
                  <a:lnTo>
                    <a:pt x="482213" y="108628"/>
                  </a:lnTo>
                  <a:lnTo>
                    <a:pt x="425608" y="249676"/>
                  </a:lnTo>
                  <a:lnTo>
                    <a:pt x="609470" y="249676"/>
                  </a:lnTo>
                  <a:lnTo>
                    <a:pt x="646924" y="199741"/>
                  </a:lnTo>
                  <a:lnTo>
                    <a:pt x="697997" y="267835"/>
                  </a:lnTo>
                  <a:lnTo>
                    <a:pt x="667353" y="299611"/>
                  </a:lnTo>
                  <a:lnTo>
                    <a:pt x="662467" y="578702"/>
                  </a:lnTo>
                  <a:lnTo>
                    <a:pt x="656845" y="783537"/>
                  </a:lnTo>
                  <a:lnTo>
                    <a:pt x="651526" y="876315"/>
                  </a:lnTo>
                  <a:lnTo>
                    <a:pt x="649198" y="896220"/>
                  </a:lnTo>
                  <a:lnTo>
                    <a:pt x="648626" y="901105"/>
                  </a:lnTo>
                  <a:lnTo>
                    <a:pt x="632077" y="965513"/>
                  </a:lnTo>
                  <a:lnTo>
                    <a:pt x="629739" y="972213"/>
                  </a:lnTo>
                  <a:lnTo>
                    <a:pt x="624548" y="982295"/>
                  </a:lnTo>
                  <a:lnTo>
                    <a:pt x="614577" y="998706"/>
                  </a:lnTo>
                  <a:lnTo>
                    <a:pt x="601094" y="1012357"/>
                  </a:lnTo>
                  <a:lnTo>
                    <a:pt x="594387" y="1018495"/>
                  </a:lnTo>
                  <a:lnTo>
                    <a:pt x="588374" y="1022562"/>
                  </a:lnTo>
                  <a:lnTo>
                    <a:pt x="544778" y="1048641"/>
                  </a:lnTo>
                  <a:lnTo>
                    <a:pt x="526489" y="1006792"/>
                  </a:lnTo>
                  <a:lnTo>
                    <a:pt x="500847" y="978420"/>
                  </a:lnTo>
                  <a:lnTo>
                    <a:pt x="432417" y="939692"/>
                  </a:lnTo>
                  <a:lnTo>
                    <a:pt x="432417" y="916994"/>
                  </a:lnTo>
                  <a:lnTo>
                    <a:pt x="497390" y="931626"/>
                  </a:lnTo>
                  <a:lnTo>
                    <a:pt x="533286" y="938273"/>
                  </a:lnTo>
                  <a:lnTo>
                    <a:pt x="542742" y="938891"/>
                  </a:lnTo>
                  <a:lnTo>
                    <a:pt x="554993" y="939692"/>
                  </a:lnTo>
                  <a:lnTo>
                    <a:pt x="600958" y="862519"/>
                  </a:lnTo>
                  <a:lnTo>
                    <a:pt x="607102" y="743993"/>
                  </a:lnTo>
                  <a:lnTo>
                    <a:pt x="612300" y="523986"/>
                  </a:lnTo>
                  <a:lnTo>
                    <a:pt x="616280" y="276914"/>
                  </a:lnTo>
                  <a:lnTo>
                    <a:pt x="418798" y="276914"/>
                  </a:lnTo>
                  <a:lnTo>
                    <a:pt x="400174" y="315348"/>
                  </a:lnTo>
                  <a:lnTo>
                    <a:pt x="371875" y="369904"/>
                  </a:lnTo>
                  <a:lnTo>
                    <a:pt x="339528" y="425514"/>
                  </a:lnTo>
                  <a:lnTo>
                    <a:pt x="306331" y="476017"/>
                  </a:lnTo>
                  <a:lnTo>
                    <a:pt x="305796" y="476754"/>
                  </a:lnTo>
                  <a:lnTo>
                    <a:pt x="289413" y="499353"/>
                  </a:lnTo>
                  <a:lnTo>
                    <a:pt x="279199" y="490274"/>
                  </a:lnTo>
                  <a:lnTo>
                    <a:pt x="300858" y="444798"/>
                  </a:lnTo>
                  <a:lnTo>
                    <a:pt x="327557" y="385793"/>
                  </a:lnTo>
                  <a:lnTo>
                    <a:pt x="353946" y="321104"/>
                  </a:lnTo>
                  <a:lnTo>
                    <a:pt x="375652" y="260387"/>
                  </a:lnTo>
                  <a:lnTo>
                    <a:pt x="376999" y="256111"/>
                  </a:lnTo>
                  <a:lnTo>
                    <a:pt x="384749" y="231518"/>
                  </a:lnTo>
                  <a:lnTo>
                    <a:pt x="395378" y="194069"/>
                  </a:lnTo>
                  <a:lnTo>
                    <a:pt x="407892" y="146401"/>
                  </a:lnTo>
                  <a:lnTo>
                    <a:pt x="420660" y="89656"/>
                  </a:lnTo>
                  <a:lnTo>
                    <a:pt x="430050" y="39577"/>
                  </a:lnTo>
                  <a:lnTo>
                    <a:pt x="435822" y="4539"/>
                  </a:lnTo>
                  <a:lnTo>
                    <a:pt x="510729" y="63554"/>
                  </a:lnTo>
                  <a:close/>
                </a:path>
                <a:path w="698500" h="1049020">
                  <a:moveTo>
                    <a:pt x="374535" y="449418"/>
                  </a:moveTo>
                  <a:lnTo>
                    <a:pt x="444114" y="527184"/>
                  </a:lnTo>
                  <a:lnTo>
                    <a:pt x="465402" y="559396"/>
                  </a:lnTo>
                  <a:lnTo>
                    <a:pt x="469871" y="569716"/>
                  </a:lnTo>
                  <a:lnTo>
                    <a:pt x="479802" y="611093"/>
                  </a:lnTo>
                  <a:lnTo>
                    <a:pt x="483490" y="626461"/>
                  </a:lnTo>
                  <a:lnTo>
                    <a:pt x="479602" y="648771"/>
                  </a:lnTo>
                  <a:lnTo>
                    <a:pt x="469871" y="680936"/>
                  </a:lnTo>
                  <a:lnTo>
                    <a:pt x="456213" y="696110"/>
                  </a:lnTo>
                  <a:lnTo>
                    <a:pt x="449441" y="703634"/>
                  </a:lnTo>
                  <a:lnTo>
                    <a:pt x="429012" y="640080"/>
                  </a:lnTo>
                  <a:lnTo>
                    <a:pt x="422827" y="608343"/>
                  </a:lnTo>
                  <a:lnTo>
                    <a:pt x="414010" y="572624"/>
                  </a:lnTo>
                  <a:lnTo>
                    <a:pt x="398688" y="528363"/>
                  </a:lnTo>
                  <a:lnTo>
                    <a:pt x="385830" y="499667"/>
                  </a:lnTo>
                  <a:lnTo>
                    <a:pt x="367724" y="463036"/>
                  </a:lnTo>
                  <a:lnTo>
                    <a:pt x="374535" y="449418"/>
                  </a:lnTo>
                  <a:close/>
                </a:path>
              </a:pathLst>
            </a:custGeom>
            <a:ln w="9525">
              <a:solidFill>
                <a:srgbClr val="EAAD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999340" y="838200"/>
              <a:ext cx="786765" cy="1066800"/>
            </a:xfrm>
            <a:custGeom>
              <a:rect l="l" t="t" r="r" b="b"/>
              <a:pathLst>
                <a:path w="786764" h="1066800">
                  <a:moveTo>
                    <a:pt x="78312" y="394942"/>
                  </a:moveTo>
                  <a:lnTo>
                    <a:pt x="71503" y="376784"/>
                  </a:lnTo>
                  <a:lnTo>
                    <a:pt x="94708" y="348627"/>
                  </a:lnTo>
                  <a:lnTo>
                    <a:pt x="124091" y="310180"/>
                  </a:lnTo>
                  <a:lnTo>
                    <a:pt x="155160" y="263650"/>
                  </a:lnTo>
                  <a:lnTo>
                    <a:pt x="181036" y="218880"/>
                  </a:lnTo>
                  <a:lnTo>
                    <a:pt x="214275" y="151367"/>
                  </a:lnTo>
                  <a:lnTo>
                    <a:pt x="248847" y="69370"/>
                  </a:lnTo>
                  <a:lnTo>
                    <a:pt x="263242" y="28496"/>
                  </a:lnTo>
                  <a:lnTo>
                    <a:pt x="272389" y="0"/>
                  </a:lnTo>
                  <a:lnTo>
                    <a:pt x="340486" y="63554"/>
                  </a:lnTo>
                  <a:lnTo>
                    <a:pt x="309843" y="86251"/>
                  </a:lnTo>
                  <a:lnTo>
                    <a:pt x="282603" y="131647"/>
                  </a:lnTo>
                  <a:lnTo>
                    <a:pt x="587096" y="131647"/>
                  </a:lnTo>
                  <a:lnTo>
                    <a:pt x="602661" y="149805"/>
                  </a:lnTo>
                  <a:lnTo>
                    <a:pt x="592933" y="158885"/>
                  </a:lnTo>
                  <a:lnTo>
                    <a:pt x="272389" y="158885"/>
                  </a:lnTo>
                  <a:lnTo>
                    <a:pt x="255364" y="186122"/>
                  </a:lnTo>
                  <a:lnTo>
                    <a:pt x="264321" y="204280"/>
                  </a:lnTo>
                  <a:lnTo>
                    <a:pt x="241745" y="204280"/>
                  </a:lnTo>
                  <a:lnTo>
                    <a:pt x="224231" y="233325"/>
                  </a:lnTo>
                  <a:lnTo>
                    <a:pt x="193100" y="277869"/>
                  </a:lnTo>
                  <a:lnTo>
                    <a:pt x="171946" y="304151"/>
                  </a:lnTo>
                  <a:lnTo>
                    <a:pt x="151410" y="326849"/>
                  </a:lnTo>
                  <a:lnTo>
                    <a:pt x="107743" y="369191"/>
                  </a:lnTo>
                  <a:lnTo>
                    <a:pt x="78312" y="394942"/>
                  </a:lnTo>
                  <a:close/>
                </a:path>
                <a:path w="786764" h="1066800">
                  <a:moveTo>
                    <a:pt x="587096" y="131647"/>
                  </a:moveTo>
                  <a:lnTo>
                    <a:pt x="520944" y="131647"/>
                  </a:lnTo>
                  <a:lnTo>
                    <a:pt x="548183" y="86251"/>
                  </a:lnTo>
                  <a:lnTo>
                    <a:pt x="587096" y="131647"/>
                  </a:lnTo>
                  <a:close/>
                </a:path>
                <a:path w="786764" h="1066800">
                  <a:moveTo>
                    <a:pt x="451905" y="404022"/>
                  </a:moveTo>
                  <a:lnTo>
                    <a:pt x="391559" y="404022"/>
                  </a:lnTo>
                  <a:lnTo>
                    <a:pt x="408424" y="377352"/>
                  </a:lnTo>
                  <a:lnTo>
                    <a:pt x="441195" y="320607"/>
                  </a:lnTo>
                  <a:lnTo>
                    <a:pt x="472691" y="259323"/>
                  </a:lnTo>
                  <a:lnTo>
                    <a:pt x="501233" y="197149"/>
                  </a:lnTo>
                  <a:lnTo>
                    <a:pt x="517539" y="158885"/>
                  </a:lnTo>
                  <a:lnTo>
                    <a:pt x="592933" y="158885"/>
                  </a:lnTo>
                  <a:lnTo>
                    <a:pt x="568612" y="181583"/>
                  </a:lnTo>
                  <a:lnTo>
                    <a:pt x="549050" y="223878"/>
                  </a:lnTo>
                  <a:lnTo>
                    <a:pt x="514986" y="293086"/>
                  </a:lnTo>
                  <a:lnTo>
                    <a:pt x="479234" y="358910"/>
                  </a:lnTo>
                  <a:lnTo>
                    <a:pt x="451905" y="404022"/>
                  </a:lnTo>
                  <a:close/>
                </a:path>
                <a:path w="786764" h="1066800">
                  <a:moveTo>
                    <a:pt x="3405" y="749029"/>
                  </a:moveTo>
                  <a:lnTo>
                    <a:pt x="0" y="730871"/>
                  </a:lnTo>
                  <a:lnTo>
                    <a:pt x="32140" y="711881"/>
                  </a:lnTo>
                  <a:lnTo>
                    <a:pt x="89936" y="675438"/>
                  </a:lnTo>
                  <a:lnTo>
                    <a:pt x="144839" y="637420"/>
                  </a:lnTo>
                  <a:lnTo>
                    <a:pt x="195699" y="598550"/>
                  </a:lnTo>
                  <a:lnTo>
                    <a:pt x="263558" y="540351"/>
                  </a:lnTo>
                  <a:lnTo>
                    <a:pt x="318701" y="487472"/>
                  </a:lnTo>
                  <a:lnTo>
                    <a:pt x="348280" y="455411"/>
                  </a:lnTo>
                  <a:lnTo>
                    <a:pt x="360916" y="440338"/>
                  </a:lnTo>
                  <a:lnTo>
                    <a:pt x="343822" y="413225"/>
                  </a:lnTo>
                  <a:lnTo>
                    <a:pt x="312237" y="358200"/>
                  </a:lnTo>
                  <a:lnTo>
                    <a:pt x="282444" y="299186"/>
                  </a:lnTo>
                  <a:lnTo>
                    <a:pt x="256201" y="239976"/>
                  </a:lnTo>
                  <a:lnTo>
                    <a:pt x="241745" y="204280"/>
                  </a:lnTo>
                  <a:lnTo>
                    <a:pt x="264321" y="204280"/>
                  </a:lnTo>
                  <a:lnTo>
                    <a:pt x="271382" y="218594"/>
                  </a:lnTo>
                  <a:lnTo>
                    <a:pt x="301649" y="274218"/>
                  </a:lnTo>
                  <a:lnTo>
                    <a:pt x="335698" y="328693"/>
                  </a:lnTo>
                  <a:lnTo>
                    <a:pt x="371438" y="378560"/>
                  </a:lnTo>
                  <a:lnTo>
                    <a:pt x="391559" y="404022"/>
                  </a:lnTo>
                  <a:lnTo>
                    <a:pt x="451905" y="404022"/>
                  </a:lnTo>
                  <a:lnTo>
                    <a:pt x="443483" y="417924"/>
                  </a:lnTo>
                  <a:lnTo>
                    <a:pt x="425608" y="444878"/>
                  </a:lnTo>
                  <a:lnTo>
                    <a:pt x="439048" y="456838"/>
                  </a:lnTo>
                  <a:lnTo>
                    <a:pt x="468302" y="479244"/>
                  </a:lnTo>
                  <a:lnTo>
                    <a:pt x="471335" y="481195"/>
                  </a:lnTo>
                  <a:lnTo>
                    <a:pt x="391559" y="481195"/>
                  </a:lnTo>
                  <a:lnTo>
                    <a:pt x="324685" y="544819"/>
                  </a:lnTo>
                  <a:lnTo>
                    <a:pt x="279570" y="582271"/>
                  </a:lnTo>
                  <a:lnTo>
                    <a:pt x="234364" y="615505"/>
                  </a:lnTo>
                  <a:lnTo>
                    <a:pt x="211101" y="631000"/>
                  </a:lnTo>
                  <a:lnTo>
                    <a:pt x="231530" y="649159"/>
                  </a:lnTo>
                  <a:lnTo>
                    <a:pt x="183863" y="649159"/>
                  </a:lnTo>
                  <a:lnTo>
                    <a:pt x="167636" y="661643"/>
                  </a:lnTo>
                  <a:lnTo>
                    <a:pt x="129757" y="686610"/>
                  </a:lnTo>
                  <a:lnTo>
                    <a:pt x="84642" y="711578"/>
                  </a:lnTo>
                  <a:lnTo>
                    <a:pt x="50274" y="727970"/>
                  </a:lnTo>
                  <a:lnTo>
                    <a:pt x="3405" y="749029"/>
                  </a:lnTo>
                  <a:close/>
                </a:path>
                <a:path w="786764" h="1066800">
                  <a:moveTo>
                    <a:pt x="711617" y="680936"/>
                  </a:moveTo>
                  <a:lnTo>
                    <a:pt x="666608" y="664657"/>
                  </a:lnTo>
                  <a:lnTo>
                    <a:pt x="616143" y="640115"/>
                  </a:lnTo>
                  <a:lnTo>
                    <a:pt x="561802" y="610572"/>
                  </a:lnTo>
                  <a:lnTo>
                    <a:pt x="491577" y="565780"/>
                  </a:lnTo>
                  <a:lnTo>
                    <a:pt x="449016" y="533435"/>
                  </a:lnTo>
                  <a:lnTo>
                    <a:pt x="410740" y="499876"/>
                  </a:lnTo>
                  <a:lnTo>
                    <a:pt x="391559" y="481195"/>
                  </a:lnTo>
                  <a:lnTo>
                    <a:pt x="471335" y="481195"/>
                  </a:lnTo>
                  <a:lnTo>
                    <a:pt x="504478" y="502509"/>
                  </a:lnTo>
                  <a:lnTo>
                    <a:pt x="523673" y="513183"/>
                  </a:lnTo>
                  <a:lnTo>
                    <a:pt x="570314" y="537939"/>
                  </a:lnTo>
                  <a:lnTo>
                    <a:pt x="646205" y="569539"/>
                  </a:lnTo>
                  <a:lnTo>
                    <a:pt x="700258" y="585995"/>
                  </a:lnTo>
                  <a:lnTo>
                    <a:pt x="753793" y="598025"/>
                  </a:lnTo>
                  <a:lnTo>
                    <a:pt x="786523" y="603763"/>
                  </a:lnTo>
                  <a:lnTo>
                    <a:pt x="786523" y="621921"/>
                  </a:lnTo>
                  <a:lnTo>
                    <a:pt x="746788" y="632721"/>
                  </a:lnTo>
                  <a:lnTo>
                    <a:pt x="728534" y="647102"/>
                  </a:lnTo>
                  <a:lnTo>
                    <a:pt x="721402" y="657771"/>
                  </a:lnTo>
                  <a:lnTo>
                    <a:pt x="711617" y="680936"/>
                  </a:lnTo>
                  <a:close/>
                </a:path>
                <a:path w="786764" h="1066800">
                  <a:moveTo>
                    <a:pt x="180457" y="1066800"/>
                  </a:moveTo>
                  <a:lnTo>
                    <a:pt x="182109" y="1008695"/>
                  </a:lnTo>
                  <a:lnTo>
                    <a:pt x="183650" y="930612"/>
                  </a:lnTo>
                  <a:lnTo>
                    <a:pt x="183863" y="894296"/>
                  </a:lnTo>
                  <a:lnTo>
                    <a:pt x="183863" y="649159"/>
                  </a:lnTo>
                  <a:lnTo>
                    <a:pt x="524349" y="649159"/>
                  </a:lnTo>
                  <a:lnTo>
                    <a:pt x="548183" y="612842"/>
                  </a:lnTo>
                  <a:lnTo>
                    <a:pt x="602661" y="671857"/>
                  </a:lnTo>
                  <a:lnTo>
                    <a:pt x="598121" y="676396"/>
                  </a:lnTo>
                  <a:lnTo>
                    <a:pt x="231530" y="676396"/>
                  </a:lnTo>
                  <a:lnTo>
                    <a:pt x="231530" y="944231"/>
                  </a:lnTo>
                  <a:lnTo>
                    <a:pt x="576122" y="944231"/>
                  </a:lnTo>
                  <a:lnTo>
                    <a:pt x="576781" y="971469"/>
                  </a:lnTo>
                  <a:lnTo>
                    <a:pt x="231530" y="971469"/>
                  </a:lnTo>
                  <a:lnTo>
                    <a:pt x="231530" y="1039562"/>
                  </a:lnTo>
                  <a:lnTo>
                    <a:pt x="180457" y="1066800"/>
                  </a:lnTo>
                  <a:close/>
                </a:path>
                <a:path w="786764" h="1066800">
                  <a:moveTo>
                    <a:pt x="576122" y="944231"/>
                  </a:moveTo>
                  <a:lnTo>
                    <a:pt x="527753" y="944231"/>
                  </a:lnTo>
                  <a:lnTo>
                    <a:pt x="527753" y="676396"/>
                  </a:lnTo>
                  <a:lnTo>
                    <a:pt x="598121" y="676396"/>
                  </a:lnTo>
                  <a:lnTo>
                    <a:pt x="575422" y="699094"/>
                  </a:lnTo>
                  <a:lnTo>
                    <a:pt x="575452" y="894296"/>
                  </a:lnTo>
                  <a:lnTo>
                    <a:pt x="575662" y="925191"/>
                  </a:lnTo>
                  <a:lnTo>
                    <a:pt x="576122" y="944231"/>
                  </a:lnTo>
                  <a:close/>
                </a:path>
                <a:path w="786764" h="1066800">
                  <a:moveTo>
                    <a:pt x="527753" y="1062260"/>
                  </a:moveTo>
                  <a:lnTo>
                    <a:pt x="527753" y="971469"/>
                  </a:lnTo>
                  <a:lnTo>
                    <a:pt x="576781" y="971469"/>
                  </a:lnTo>
                  <a:lnTo>
                    <a:pt x="577230" y="990019"/>
                  </a:lnTo>
                  <a:lnTo>
                    <a:pt x="578827" y="1030483"/>
                  </a:lnTo>
                  <a:lnTo>
                    <a:pt x="527753" y="1062260"/>
                  </a:lnTo>
                  <a:close/>
                </a:path>
              </a:pathLst>
            </a:custGeom>
            <a:solidFill>
              <a:srgbClr val="FF7C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999340" y="838200"/>
              <a:ext cx="786765" cy="1066800"/>
            </a:xfrm>
            <a:custGeom>
              <a:rect l="l" t="t" r="r" b="b"/>
              <a:pathLst>
                <a:path w="786764" h="1066800">
                  <a:moveTo>
                    <a:pt x="568612" y="181583"/>
                  </a:moveTo>
                  <a:lnTo>
                    <a:pt x="549050" y="223878"/>
                  </a:lnTo>
                  <a:lnTo>
                    <a:pt x="514986" y="293086"/>
                  </a:lnTo>
                  <a:lnTo>
                    <a:pt x="479234" y="358910"/>
                  </a:lnTo>
                  <a:lnTo>
                    <a:pt x="443483" y="417924"/>
                  </a:lnTo>
                  <a:lnTo>
                    <a:pt x="440005" y="423169"/>
                  </a:lnTo>
                  <a:lnTo>
                    <a:pt x="425608" y="444878"/>
                  </a:lnTo>
                  <a:lnTo>
                    <a:pt x="468302" y="479244"/>
                  </a:lnTo>
                  <a:lnTo>
                    <a:pt x="504478" y="502509"/>
                  </a:lnTo>
                  <a:lnTo>
                    <a:pt x="570314" y="537939"/>
                  </a:lnTo>
                  <a:lnTo>
                    <a:pt x="593471" y="548720"/>
                  </a:lnTo>
                  <a:lnTo>
                    <a:pt x="594920" y="549394"/>
                  </a:lnTo>
                  <a:lnTo>
                    <a:pt x="646205" y="569539"/>
                  </a:lnTo>
                  <a:lnTo>
                    <a:pt x="700258" y="585995"/>
                  </a:lnTo>
                  <a:lnTo>
                    <a:pt x="753793" y="598025"/>
                  </a:lnTo>
                  <a:lnTo>
                    <a:pt x="786523" y="603763"/>
                  </a:lnTo>
                  <a:lnTo>
                    <a:pt x="786523" y="621921"/>
                  </a:lnTo>
                  <a:lnTo>
                    <a:pt x="746788" y="632721"/>
                  </a:lnTo>
                  <a:lnTo>
                    <a:pt x="728534" y="647102"/>
                  </a:lnTo>
                  <a:lnTo>
                    <a:pt x="721402" y="657771"/>
                  </a:lnTo>
                  <a:lnTo>
                    <a:pt x="711617" y="680936"/>
                  </a:lnTo>
                  <a:lnTo>
                    <a:pt x="666608" y="664657"/>
                  </a:lnTo>
                  <a:lnTo>
                    <a:pt x="616143" y="640115"/>
                  </a:lnTo>
                  <a:lnTo>
                    <a:pt x="561802" y="610572"/>
                  </a:lnTo>
                  <a:lnTo>
                    <a:pt x="491577" y="565780"/>
                  </a:lnTo>
                  <a:lnTo>
                    <a:pt x="449016" y="533435"/>
                  </a:lnTo>
                  <a:lnTo>
                    <a:pt x="410740" y="499876"/>
                  </a:lnTo>
                  <a:lnTo>
                    <a:pt x="391559" y="481195"/>
                  </a:lnTo>
                  <a:lnTo>
                    <a:pt x="324685" y="544819"/>
                  </a:lnTo>
                  <a:lnTo>
                    <a:pt x="279570" y="582271"/>
                  </a:lnTo>
                  <a:lnTo>
                    <a:pt x="234364" y="615505"/>
                  </a:lnTo>
                  <a:lnTo>
                    <a:pt x="211101" y="631000"/>
                  </a:lnTo>
                  <a:lnTo>
                    <a:pt x="231530" y="649159"/>
                  </a:lnTo>
                  <a:lnTo>
                    <a:pt x="524349" y="649159"/>
                  </a:lnTo>
                  <a:lnTo>
                    <a:pt x="548183" y="612842"/>
                  </a:lnTo>
                  <a:lnTo>
                    <a:pt x="602661" y="671857"/>
                  </a:lnTo>
                  <a:lnTo>
                    <a:pt x="575422" y="699094"/>
                  </a:lnTo>
                  <a:lnTo>
                    <a:pt x="575422" y="889756"/>
                  </a:lnTo>
                  <a:lnTo>
                    <a:pt x="575662" y="925191"/>
                  </a:lnTo>
                  <a:lnTo>
                    <a:pt x="577230" y="990019"/>
                  </a:lnTo>
                  <a:lnTo>
                    <a:pt x="578827" y="1030483"/>
                  </a:lnTo>
                  <a:lnTo>
                    <a:pt x="527753" y="1062260"/>
                  </a:lnTo>
                  <a:lnTo>
                    <a:pt x="527753" y="971469"/>
                  </a:lnTo>
                  <a:lnTo>
                    <a:pt x="231530" y="971469"/>
                  </a:lnTo>
                  <a:lnTo>
                    <a:pt x="231530" y="1039562"/>
                  </a:lnTo>
                  <a:lnTo>
                    <a:pt x="180457" y="1066800"/>
                  </a:lnTo>
                  <a:lnTo>
                    <a:pt x="182109" y="1008695"/>
                  </a:lnTo>
                  <a:lnTo>
                    <a:pt x="183650" y="930612"/>
                  </a:lnTo>
                  <a:lnTo>
                    <a:pt x="183719" y="918920"/>
                  </a:lnTo>
                  <a:lnTo>
                    <a:pt x="183863" y="894296"/>
                  </a:lnTo>
                  <a:lnTo>
                    <a:pt x="183863" y="649159"/>
                  </a:lnTo>
                  <a:lnTo>
                    <a:pt x="169762" y="660007"/>
                  </a:lnTo>
                  <a:lnTo>
                    <a:pt x="167636" y="661643"/>
                  </a:lnTo>
                  <a:lnTo>
                    <a:pt x="129757" y="686610"/>
                  </a:lnTo>
                  <a:lnTo>
                    <a:pt x="84642" y="711578"/>
                  </a:lnTo>
                  <a:lnTo>
                    <a:pt x="50274" y="727970"/>
                  </a:lnTo>
                  <a:lnTo>
                    <a:pt x="3405" y="749029"/>
                  </a:lnTo>
                  <a:lnTo>
                    <a:pt x="0" y="730871"/>
                  </a:lnTo>
                  <a:lnTo>
                    <a:pt x="89936" y="675438"/>
                  </a:lnTo>
                  <a:lnTo>
                    <a:pt x="144839" y="637420"/>
                  </a:lnTo>
                  <a:lnTo>
                    <a:pt x="195699" y="598550"/>
                  </a:lnTo>
                  <a:lnTo>
                    <a:pt x="219613" y="578795"/>
                  </a:lnTo>
                  <a:lnTo>
                    <a:pt x="260173" y="543312"/>
                  </a:lnTo>
                  <a:lnTo>
                    <a:pt x="263558" y="540351"/>
                  </a:lnTo>
                  <a:lnTo>
                    <a:pt x="318701" y="487472"/>
                  </a:lnTo>
                  <a:lnTo>
                    <a:pt x="348280" y="455411"/>
                  </a:lnTo>
                  <a:lnTo>
                    <a:pt x="348469" y="455186"/>
                  </a:lnTo>
                  <a:lnTo>
                    <a:pt x="360916" y="440338"/>
                  </a:lnTo>
                  <a:lnTo>
                    <a:pt x="343822" y="413225"/>
                  </a:lnTo>
                  <a:lnTo>
                    <a:pt x="312237" y="358200"/>
                  </a:lnTo>
                  <a:lnTo>
                    <a:pt x="282444" y="299186"/>
                  </a:lnTo>
                  <a:lnTo>
                    <a:pt x="256201" y="239976"/>
                  </a:lnTo>
                  <a:lnTo>
                    <a:pt x="241745" y="204280"/>
                  </a:lnTo>
                  <a:lnTo>
                    <a:pt x="224231" y="233325"/>
                  </a:lnTo>
                  <a:lnTo>
                    <a:pt x="193100" y="277869"/>
                  </a:lnTo>
                  <a:lnTo>
                    <a:pt x="171946" y="304151"/>
                  </a:lnTo>
                  <a:lnTo>
                    <a:pt x="154239" y="323723"/>
                  </a:lnTo>
                  <a:lnTo>
                    <a:pt x="151410" y="326849"/>
                  </a:lnTo>
                  <a:lnTo>
                    <a:pt x="107743" y="369191"/>
                  </a:lnTo>
                  <a:lnTo>
                    <a:pt x="78312" y="394942"/>
                  </a:lnTo>
                  <a:lnTo>
                    <a:pt x="71503" y="376784"/>
                  </a:lnTo>
                  <a:lnTo>
                    <a:pt x="124091" y="310180"/>
                  </a:lnTo>
                  <a:lnTo>
                    <a:pt x="155160" y="263650"/>
                  </a:lnTo>
                  <a:lnTo>
                    <a:pt x="181036" y="218880"/>
                  </a:lnTo>
                  <a:lnTo>
                    <a:pt x="195779" y="190662"/>
                  </a:lnTo>
                  <a:lnTo>
                    <a:pt x="214275" y="151367"/>
                  </a:lnTo>
                  <a:lnTo>
                    <a:pt x="248847" y="69370"/>
                  </a:lnTo>
                  <a:lnTo>
                    <a:pt x="263242" y="28496"/>
                  </a:lnTo>
                  <a:lnTo>
                    <a:pt x="272389" y="0"/>
                  </a:lnTo>
                  <a:lnTo>
                    <a:pt x="340486" y="63554"/>
                  </a:lnTo>
                  <a:lnTo>
                    <a:pt x="309843" y="86251"/>
                  </a:lnTo>
                  <a:lnTo>
                    <a:pt x="282603" y="131647"/>
                  </a:lnTo>
                  <a:lnTo>
                    <a:pt x="520944" y="131647"/>
                  </a:lnTo>
                  <a:lnTo>
                    <a:pt x="548183" y="86251"/>
                  </a:lnTo>
                  <a:lnTo>
                    <a:pt x="602661" y="149805"/>
                  </a:lnTo>
                  <a:lnTo>
                    <a:pt x="568612" y="181583"/>
                  </a:lnTo>
                  <a:close/>
                </a:path>
                <a:path w="786764" h="1066800">
                  <a:moveTo>
                    <a:pt x="255364" y="186122"/>
                  </a:moveTo>
                  <a:lnTo>
                    <a:pt x="271382" y="218594"/>
                  </a:lnTo>
                  <a:lnTo>
                    <a:pt x="301649" y="274218"/>
                  </a:lnTo>
                  <a:lnTo>
                    <a:pt x="335698" y="328693"/>
                  </a:lnTo>
                  <a:lnTo>
                    <a:pt x="371438" y="378560"/>
                  </a:lnTo>
                  <a:lnTo>
                    <a:pt x="391559" y="404022"/>
                  </a:lnTo>
                  <a:lnTo>
                    <a:pt x="407349" y="379051"/>
                  </a:lnTo>
                  <a:lnTo>
                    <a:pt x="408424" y="377352"/>
                  </a:lnTo>
                  <a:lnTo>
                    <a:pt x="441195" y="320607"/>
                  </a:lnTo>
                  <a:lnTo>
                    <a:pt x="472691" y="259323"/>
                  </a:lnTo>
                  <a:lnTo>
                    <a:pt x="501233" y="197149"/>
                  </a:lnTo>
                  <a:lnTo>
                    <a:pt x="517539" y="158885"/>
                  </a:lnTo>
                  <a:lnTo>
                    <a:pt x="272389" y="158885"/>
                  </a:lnTo>
                  <a:lnTo>
                    <a:pt x="255364" y="186122"/>
                  </a:lnTo>
                  <a:close/>
                </a:path>
                <a:path w="786764" h="1066800">
                  <a:moveTo>
                    <a:pt x="231530" y="944231"/>
                  </a:moveTo>
                  <a:lnTo>
                    <a:pt x="527753" y="944231"/>
                  </a:lnTo>
                  <a:lnTo>
                    <a:pt x="527753" y="676396"/>
                  </a:lnTo>
                  <a:lnTo>
                    <a:pt x="231530" y="676396"/>
                  </a:lnTo>
                  <a:lnTo>
                    <a:pt x="231530" y="944231"/>
                  </a:lnTo>
                  <a:close/>
                </a:path>
              </a:pathLst>
            </a:custGeom>
            <a:ln w="9525">
              <a:solidFill>
                <a:srgbClr val="EAAD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860770" y="842739"/>
              <a:ext cx="803910" cy="1057910"/>
            </a:xfrm>
            <a:custGeom>
              <a:rect l="l" t="t" r="r" b="b"/>
              <a:pathLst>
                <a:path w="803910" h="1057910">
                  <a:moveTo>
                    <a:pt x="10214" y="626461"/>
                  </a:moveTo>
                  <a:lnTo>
                    <a:pt x="0" y="617382"/>
                  </a:lnTo>
                  <a:lnTo>
                    <a:pt x="15987" y="582980"/>
                  </a:lnTo>
                  <a:lnTo>
                    <a:pt x="46843" y="512050"/>
                  </a:lnTo>
                  <a:lnTo>
                    <a:pt x="76210" y="438281"/>
                  </a:lnTo>
                  <a:lnTo>
                    <a:pt x="104087" y="361676"/>
                  </a:lnTo>
                  <a:lnTo>
                    <a:pt x="117467" y="322309"/>
                  </a:lnTo>
                  <a:lnTo>
                    <a:pt x="130262" y="282517"/>
                  </a:lnTo>
                  <a:lnTo>
                    <a:pt x="153458" y="202507"/>
                  </a:lnTo>
                  <a:lnTo>
                    <a:pt x="173461" y="121930"/>
                  </a:lnTo>
                  <a:lnTo>
                    <a:pt x="190273" y="40785"/>
                  </a:lnTo>
                  <a:lnTo>
                    <a:pt x="197482" y="0"/>
                  </a:lnTo>
                  <a:lnTo>
                    <a:pt x="275794" y="54474"/>
                  </a:lnTo>
                  <a:lnTo>
                    <a:pt x="245150" y="77172"/>
                  </a:lnTo>
                  <a:lnTo>
                    <a:pt x="219129" y="155308"/>
                  </a:lnTo>
                  <a:lnTo>
                    <a:pt x="180670" y="271239"/>
                  </a:lnTo>
                  <a:lnTo>
                    <a:pt x="166838" y="313230"/>
                  </a:lnTo>
                  <a:lnTo>
                    <a:pt x="211101" y="354086"/>
                  </a:lnTo>
                  <a:lnTo>
                    <a:pt x="183862" y="381324"/>
                  </a:lnTo>
                  <a:lnTo>
                    <a:pt x="183866" y="385864"/>
                  </a:lnTo>
                  <a:lnTo>
                    <a:pt x="139599" y="385864"/>
                  </a:lnTo>
                  <a:lnTo>
                    <a:pt x="114847" y="438912"/>
                  </a:lnTo>
                  <a:lnTo>
                    <a:pt x="87888" y="494175"/>
                  </a:lnTo>
                  <a:lnTo>
                    <a:pt x="55542" y="554324"/>
                  </a:lnTo>
                  <a:lnTo>
                    <a:pt x="24898" y="604827"/>
                  </a:lnTo>
                  <a:lnTo>
                    <a:pt x="10214" y="626461"/>
                  </a:lnTo>
                  <a:close/>
                </a:path>
                <a:path w="803910" h="1057910">
                  <a:moveTo>
                    <a:pt x="490300" y="236057"/>
                  </a:moveTo>
                  <a:lnTo>
                    <a:pt x="469870" y="186122"/>
                  </a:lnTo>
                  <a:lnTo>
                    <a:pt x="465692" y="164162"/>
                  </a:lnTo>
                  <a:lnTo>
                    <a:pt x="457422" y="130583"/>
                  </a:lnTo>
                  <a:lnTo>
                    <a:pt x="443802" y="88592"/>
                  </a:lnTo>
                  <a:lnTo>
                    <a:pt x="438045" y="73789"/>
                  </a:lnTo>
                  <a:lnTo>
                    <a:pt x="415393" y="18158"/>
                  </a:lnTo>
                  <a:lnTo>
                    <a:pt x="425608" y="9079"/>
                  </a:lnTo>
                  <a:lnTo>
                    <a:pt x="502856" y="100675"/>
                  </a:lnTo>
                  <a:lnTo>
                    <a:pt x="522001" y="135407"/>
                  </a:lnTo>
                  <a:lnTo>
                    <a:pt x="526050" y="154345"/>
                  </a:lnTo>
                  <a:lnTo>
                    <a:pt x="518232" y="195878"/>
                  </a:lnTo>
                  <a:lnTo>
                    <a:pt x="510728" y="217899"/>
                  </a:lnTo>
                  <a:lnTo>
                    <a:pt x="490300" y="236057"/>
                  </a:lnTo>
                  <a:close/>
                </a:path>
                <a:path w="803910" h="1057910">
                  <a:moveTo>
                    <a:pt x="272389" y="313230"/>
                  </a:moveTo>
                  <a:lnTo>
                    <a:pt x="241745" y="272374"/>
                  </a:lnTo>
                  <a:lnTo>
                    <a:pt x="653734" y="272374"/>
                  </a:lnTo>
                  <a:lnTo>
                    <a:pt x="701401" y="208820"/>
                  </a:lnTo>
                  <a:lnTo>
                    <a:pt x="769499" y="299611"/>
                  </a:lnTo>
                  <a:lnTo>
                    <a:pt x="350701" y="299611"/>
                  </a:lnTo>
                  <a:lnTo>
                    <a:pt x="320832" y="302141"/>
                  </a:lnTo>
                  <a:lnTo>
                    <a:pt x="298831" y="305967"/>
                  </a:lnTo>
                  <a:lnTo>
                    <a:pt x="272389" y="313230"/>
                  </a:lnTo>
                  <a:close/>
                </a:path>
                <a:path w="803910" h="1057910">
                  <a:moveTo>
                    <a:pt x="534563" y="953310"/>
                  </a:moveTo>
                  <a:lnTo>
                    <a:pt x="510728" y="953310"/>
                  </a:lnTo>
                  <a:lnTo>
                    <a:pt x="530307" y="860958"/>
                  </a:lnTo>
                  <a:lnTo>
                    <a:pt x="564355" y="680510"/>
                  </a:lnTo>
                  <a:lnTo>
                    <a:pt x="578826" y="592414"/>
                  </a:lnTo>
                  <a:lnTo>
                    <a:pt x="592225" y="501172"/>
                  </a:lnTo>
                  <a:lnTo>
                    <a:pt x="606278" y="387708"/>
                  </a:lnTo>
                  <a:lnTo>
                    <a:pt x="609470" y="345007"/>
                  </a:lnTo>
                  <a:lnTo>
                    <a:pt x="691187" y="404022"/>
                  </a:lnTo>
                  <a:lnTo>
                    <a:pt x="668204" y="437004"/>
                  </a:lnTo>
                  <a:lnTo>
                    <a:pt x="629899" y="562907"/>
                  </a:lnTo>
                  <a:lnTo>
                    <a:pt x="612450" y="638377"/>
                  </a:lnTo>
                  <a:lnTo>
                    <a:pt x="564781" y="833579"/>
                  </a:lnTo>
                  <a:lnTo>
                    <a:pt x="534563" y="953310"/>
                  </a:lnTo>
                  <a:close/>
                </a:path>
                <a:path w="803910" h="1057910">
                  <a:moveTo>
                    <a:pt x="136194" y="1057720"/>
                  </a:moveTo>
                  <a:lnTo>
                    <a:pt x="137684" y="964659"/>
                  </a:lnTo>
                  <a:lnTo>
                    <a:pt x="139386" y="628731"/>
                  </a:lnTo>
                  <a:lnTo>
                    <a:pt x="139599" y="385864"/>
                  </a:lnTo>
                  <a:lnTo>
                    <a:pt x="183866" y="385864"/>
                  </a:lnTo>
                  <a:lnTo>
                    <a:pt x="184091" y="628731"/>
                  </a:lnTo>
                  <a:lnTo>
                    <a:pt x="185777" y="945650"/>
                  </a:lnTo>
                  <a:lnTo>
                    <a:pt x="187267" y="1021404"/>
                  </a:lnTo>
                  <a:lnTo>
                    <a:pt x="136194" y="1057720"/>
                  </a:lnTo>
                  <a:close/>
                </a:path>
                <a:path w="803910" h="1057910">
                  <a:moveTo>
                    <a:pt x="398369" y="830742"/>
                  </a:moveTo>
                  <a:lnTo>
                    <a:pt x="388154" y="798965"/>
                  </a:lnTo>
                  <a:lnTo>
                    <a:pt x="385813" y="768890"/>
                  </a:lnTo>
                  <a:lnTo>
                    <a:pt x="379764" y="714057"/>
                  </a:lnTo>
                  <a:lnTo>
                    <a:pt x="371130" y="644619"/>
                  </a:lnTo>
                  <a:lnTo>
                    <a:pt x="357563" y="563971"/>
                  </a:lnTo>
                  <a:lnTo>
                    <a:pt x="337293" y="471832"/>
                  </a:lnTo>
                  <a:lnTo>
                    <a:pt x="320057" y="404022"/>
                  </a:lnTo>
                  <a:lnTo>
                    <a:pt x="330272" y="394943"/>
                  </a:lnTo>
                  <a:lnTo>
                    <a:pt x="379407" y="503737"/>
                  </a:lnTo>
                  <a:lnTo>
                    <a:pt x="408742" y="574930"/>
                  </a:lnTo>
                  <a:lnTo>
                    <a:pt x="424490" y="620609"/>
                  </a:lnTo>
                  <a:lnTo>
                    <a:pt x="441627" y="712109"/>
                  </a:lnTo>
                  <a:lnTo>
                    <a:pt x="442632" y="730871"/>
                  </a:lnTo>
                  <a:lnTo>
                    <a:pt x="436312" y="776663"/>
                  </a:lnTo>
                  <a:lnTo>
                    <a:pt x="436137" y="777340"/>
                  </a:lnTo>
                  <a:lnTo>
                    <a:pt x="423905" y="803504"/>
                  </a:lnTo>
                  <a:lnTo>
                    <a:pt x="398369" y="830742"/>
                  </a:lnTo>
                  <a:close/>
                </a:path>
                <a:path w="803910" h="1057910">
                  <a:moveTo>
                    <a:pt x="251959" y="994166"/>
                  </a:moveTo>
                  <a:lnTo>
                    <a:pt x="221315" y="953310"/>
                  </a:lnTo>
                  <a:lnTo>
                    <a:pt x="687782" y="953310"/>
                  </a:lnTo>
                  <a:lnTo>
                    <a:pt x="735450" y="889756"/>
                  </a:lnTo>
                  <a:lnTo>
                    <a:pt x="803548" y="980548"/>
                  </a:lnTo>
                  <a:lnTo>
                    <a:pt x="333676" y="980548"/>
                  </a:lnTo>
                  <a:lnTo>
                    <a:pt x="301318" y="983174"/>
                  </a:lnTo>
                  <a:lnTo>
                    <a:pt x="276389" y="987329"/>
                  </a:lnTo>
                  <a:lnTo>
                    <a:pt x="251959" y="994166"/>
                  </a:lnTo>
                  <a:close/>
                </a:path>
              </a:pathLst>
            </a:custGeom>
            <a:solidFill>
              <a:srgbClr val="FF7C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860770" y="842739"/>
              <a:ext cx="276225" cy="1057910"/>
            </a:xfrm>
            <a:custGeom>
              <a:rect l="l" t="t" r="r" b="b"/>
              <a:pathLst>
                <a:path w="276225" h="1057910">
                  <a:moveTo>
                    <a:pt x="136194" y="1057720"/>
                  </a:moveTo>
                  <a:lnTo>
                    <a:pt x="136350" y="1048028"/>
                  </a:lnTo>
                  <a:lnTo>
                    <a:pt x="137684" y="964659"/>
                  </a:lnTo>
                  <a:lnTo>
                    <a:pt x="139386" y="628731"/>
                  </a:lnTo>
                  <a:lnTo>
                    <a:pt x="139468" y="534880"/>
                  </a:lnTo>
                  <a:lnTo>
                    <a:pt x="139599" y="385864"/>
                  </a:lnTo>
                  <a:lnTo>
                    <a:pt x="114847" y="438912"/>
                  </a:lnTo>
                  <a:lnTo>
                    <a:pt x="87888" y="494175"/>
                  </a:lnTo>
                  <a:lnTo>
                    <a:pt x="55542" y="554324"/>
                  </a:lnTo>
                  <a:lnTo>
                    <a:pt x="24898" y="604827"/>
                  </a:lnTo>
                  <a:lnTo>
                    <a:pt x="21809" y="609378"/>
                  </a:lnTo>
                  <a:lnTo>
                    <a:pt x="10214" y="626461"/>
                  </a:lnTo>
                  <a:lnTo>
                    <a:pt x="0" y="617382"/>
                  </a:lnTo>
                  <a:lnTo>
                    <a:pt x="46843" y="512050"/>
                  </a:lnTo>
                  <a:lnTo>
                    <a:pt x="76210" y="438281"/>
                  </a:lnTo>
                  <a:lnTo>
                    <a:pt x="104087" y="361676"/>
                  </a:lnTo>
                  <a:lnTo>
                    <a:pt x="104826" y="359501"/>
                  </a:lnTo>
                  <a:lnTo>
                    <a:pt x="117467" y="322309"/>
                  </a:lnTo>
                  <a:lnTo>
                    <a:pt x="129086" y="286175"/>
                  </a:lnTo>
                  <a:lnTo>
                    <a:pt x="130262" y="282517"/>
                  </a:lnTo>
                  <a:lnTo>
                    <a:pt x="153458" y="202507"/>
                  </a:lnTo>
                  <a:lnTo>
                    <a:pt x="173461" y="121930"/>
                  </a:lnTo>
                  <a:lnTo>
                    <a:pt x="190273" y="40785"/>
                  </a:lnTo>
                  <a:lnTo>
                    <a:pt x="191203" y="35522"/>
                  </a:lnTo>
                  <a:lnTo>
                    <a:pt x="197482" y="0"/>
                  </a:lnTo>
                  <a:lnTo>
                    <a:pt x="275794" y="54474"/>
                  </a:lnTo>
                  <a:lnTo>
                    <a:pt x="245150" y="77172"/>
                  </a:lnTo>
                  <a:lnTo>
                    <a:pt x="219129" y="155308"/>
                  </a:lnTo>
                  <a:lnTo>
                    <a:pt x="180670" y="271239"/>
                  </a:lnTo>
                  <a:lnTo>
                    <a:pt x="171930" y="297773"/>
                  </a:lnTo>
                  <a:lnTo>
                    <a:pt x="166838" y="313230"/>
                  </a:lnTo>
                  <a:lnTo>
                    <a:pt x="211101" y="354086"/>
                  </a:lnTo>
                  <a:lnTo>
                    <a:pt x="183862" y="381324"/>
                  </a:lnTo>
                  <a:lnTo>
                    <a:pt x="184051" y="597706"/>
                  </a:lnTo>
                  <a:lnTo>
                    <a:pt x="184075" y="625610"/>
                  </a:lnTo>
                  <a:lnTo>
                    <a:pt x="185777" y="945650"/>
                  </a:lnTo>
                  <a:lnTo>
                    <a:pt x="187131" y="1014504"/>
                  </a:lnTo>
                  <a:lnTo>
                    <a:pt x="187267" y="1021404"/>
                  </a:lnTo>
                  <a:lnTo>
                    <a:pt x="136194" y="1057720"/>
                  </a:lnTo>
                  <a:close/>
                </a:path>
              </a:pathLst>
            </a:custGeom>
            <a:ln w="9525">
              <a:solidFill>
                <a:srgbClr val="EAAD5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271401" y="847056"/>
              <a:ext cx="120182" cy="23650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082086" y="1051560"/>
              <a:ext cx="582295" cy="785495"/>
            </a:xfrm>
            <a:custGeom>
              <a:rect l="l" t="t" r="r" b="b"/>
              <a:pathLst>
                <a:path w="582295" h="785494">
                  <a:moveTo>
                    <a:pt x="432418" y="63553"/>
                  </a:moveTo>
                  <a:lnTo>
                    <a:pt x="480085" y="0"/>
                  </a:lnTo>
                  <a:lnTo>
                    <a:pt x="548183" y="90791"/>
                  </a:lnTo>
                  <a:lnTo>
                    <a:pt x="129385" y="90791"/>
                  </a:lnTo>
                  <a:lnTo>
                    <a:pt x="99516" y="93321"/>
                  </a:lnTo>
                  <a:lnTo>
                    <a:pt x="77515" y="97147"/>
                  </a:lnTo>
                  <a:lnTo>
                    <a:pt x="51073" y="104410"/>
                  </a:lnTo>
                  <a:lnTo>
                    <a:pt x="20429" y="63553"/>
                  </a:lnTo>
                  <a:lnTo>
                    <a:pt x="432418" y="63553"/>
                  </a:lnTo>
                  <a:close/>
                </a:path>
                <a:path w="582295" h="785494">
                  <a:moveTo>
                    <a:pt x="108956" y="186122"/>
                  </a:moveTo>
                  <a:lnTo>
                    <a:pt x="158091" y="294916"/>
                  </a:lnTo>
                  <a:lnTo>
                    <a:pt x="162741" y="305392"/>
                  </a:lnTo>
                  <a:lnTo>
                    <a:pt x="187426" y="366109"/>
                  </a:lnTo>
                  <a:lnTo>
                    <a:pt x="203174" y="411789"/>
                  </a:lnTo>
                  <a:lnTo>
                    <a:pt x="204858" y="418195"/>
                  </a:lnTo>
                  <a:lnTo>
                    <a:pt x="207696" y="428989"/>
                  </a:lnTo>
                  <a:lnTo>
                    <a:pt x="220311" y="503289"/>
                  </a:lnTo>
                  <a:lnTo>
                    <a:pt x="221316" y="522051"/>
                  </a:lnTo>
                  <a:lnTo>
                    <a:pt x="214996" y="567842"/>
                  </a:lnTo>
                  <a:lnTo>
                    <a:pt x="214821" y="568519"/>
                  </a:lnTo>
                  <a:lnTo>
                    <a:pt x="202589" y="594684"/>
                  </a:lnTo>
                  <a:lnTo>
                    <a:pt x="182480" y="616133"/>
                  </a:lnTo>
                  <a:lnTo>
                    <a:pt x="177053" y="621922"/>
                  </a:lnTo>
                  <a:lnTo>
                    <a:pt x="166838" y="590144"/>
                  </a:lnTo>
                  <a:lnTo>
                    <a:pt x="165249" y="569734"/>
                  </a:lnTo>
                  <a:lnTo>
                    <a:pt x="164497" y="560069"/>
                  </a:lnTo>
                  <a:lnTo>
                    <a:pt x="158448" y="505236"/>
                  </a:lnTo>
                  <a:lnTo>
                    <a:pt x="149814" y="435799"/>
                  </a:lnTo>
                  <a:lnTo>
                    <a:pt x="146087" y="410536"/>
                  </a:lnTo>
                  <a:lnTo>
                    <a:pt x="146036" y="410193"/>
                  </a:lnTo>
                  <a:lnTo>
                    <a:pt x="136247" y="355150"/>
                  </a:lnTo>
                  <a:lnTo>
                    <a:pt x="115977" y="263011"/>
                  </a:lnTo>
                  <a:lnTo>
                    <a:pt x="112167" y="248022"/>
                  </a:lnTo>
                  <a:lnTo>
                    <a:pt x="98741" y="195201"/>
                  </a:lnTo>
                  <a:lnTo>
                    <a:pt x="108956" y="186122"/>
                  </a:lnTo>
                  <a:close/>
                </a:path>
                <a:path w="582295" h="785494">
                  <a:moveTo>
                    <a:pt x="469871" y="195201"/>
                  </a:moveTo>
                  <a:lnTo>
                    <a:pt x="462391" y="202874"/>
                  </a:lnTo>
                  <a:lnTo>
                    <a:pt x="458379" y="207703"/>
                  </a:lnTo>
                  <a:lnTo>
                    <a:pt x="446888" y="228184"/>
                  </a:lnTo>
                  <a:lnTo>
                    <a:pt x="439804" y="246548"/>
                  </a:lnTo>
                  <a:lnTo>
                    <a:pt x="408583" y="354086"/>
                  </a:lnTo>
                  <a:lnTo>
                    <a:pt x="404157" y="373233"/>
                  </a:lnTo>
                  <a:lnTo>
                    <a:pt x="391134" y="429557"/>
                  </a:lnTo>
                  <a:lnTo>
                    <a:pt x="343465" y="624758"/>
                  </a:lnTo>
                  <a:lnTo>
                    <a:pt x="330372" y="676639"/>
                  </a:lnTo>
                  <a:lnTo>
                    <a:pt x="313247" y="744490"/>
                  </a:lnTo>
                  <a:lnTo>
                    <a:pt x="466466" y="744490"/>
                  </a:lnTo>
                  <a:lnTo>
                    <a:pt x="514134" y="680936"/>
                  </a:lnTo>
                  <a:lnTo>
                    <a:pt x="582232" y="771727"/>
                  </a:lnTo>
                  <a:lnTo>
                    <a:pt x="112360" y="771727"/>
                  </a:lnTo>
                  <a:lnTo>
                    <a:pt x="80002" y="774353"/>
                  </a:lnTo>
                  <a:lnTo>
                    <a:pt x="55073" y="778508"/>
                  </a:lnTo>
                  <a:lnTo>
                    <a:pt x="30643" y="785346"/>
                  </a:lnTo>
                  <a:lnTo>
                    <a:pt x="0" y="744490"/>
                  </a:lnTo>
                  <a:lnTo>
                    <a:pt x="289412" y="744490"/>
                  </a:lnTo>
                  <a:lnTo>
                    <a:pt x="297807" y="704891"/>
                  </a:lnTo>
                  <a:lnTo>
                    <a:pt x="308991" y="652137"/>
                  </a:lnTo>
                  <a:lnTo>
                    <a:pt x="343039" y="471690"/>
                  </a:lnTo>
                  <a:lnTo>
                    <a:pt x="351916" y="417653"/>
                  </a:lnTo>
                  <a:lnTo>
                    <a:pt x="357510" y="383594"/>
                  </a:lnTo>
                  <a:lnTo>
                    <a:pt x="370909" y="292351"/>
                  </a:lnTo>
                  <a:lnTo>
                    <a:pt x="384962" y="178887"/>
                  </a:lnTo>
                  <a:lnTo>
                    <a:pt x="387002" y="151597"/>
                  </a:lnTo>
                  <a:lnTo>
                    <a:pt x="388154" y="136187"/>
                  </a:lnTo>
                  <a:lnTo>
                    <a:pt x="469871" y="195201"/>
                  </a:lnTo>
                  <a:close/>
                </a:path>
              </a:pathLst>
            </a:custGeom>
            <a:ln w="9525">
              <a:solidFill>
                <a:srgbClr val="EAAD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4739225" y="838200"/>
              <a:ext cx="779780" cy="1066800"/>
            </a:xfrm>
            <a:custGeom>
              <a:rect l="l" t="t" r="r" b="b"/>
              <a:pathLst>
                <a:path w="779779" h="1066800">
                  <a:moveTo>
                    <a:pt x="405179" y="163424"/>
                  </a:moveTo>
                  <a:lnTo>
                    <a:pt x="388154" y="127108"/>
                  </a:lnTo>
                  <a:lnTo>
                    <a:pt x="380122" y="106486"/>
                  </a:lnTo>
                  <a:lnTo>
                    <a:pt x="370118" y="84975"/>
                  </a:lnTo>
                  <a:lnTo>
                    <a:pt x="352243" y="55467"/>
                  </a:lnTo>
                  <a:lnTo>
                    <a:pt x="349836" y="52205"/>
                  </a:lnTo>
                  <a:lnTo>
                    <a:pt x="316652" y="9079"/>
                  </a:lnTo>
                  <a:lnTo>
                    <a:pt x="323462" y="0"/>
                  </a:lnTo>
                  <a:lnTo>
                    <a:pt x="408737" y="42101"/>
                  </a:lnTo>
                  <a:lnTo>
                    <a:pt x="411995" y="44673"/>
                  </a:lnTo>
                  <a:lnTo>
                    <a:pt x="418798" y="52205"/>
                  </a:lnTo>
                  <a:lnTo>
                    <a:pt x="435823" y="95331"/>
                  </a:lnTo>
                  <a:lnTo>
                    <a:pt x="423905" y="138457"/>
                  </a:lnTo>
                  <a:lnTo>
                    <a:pt x="405179" y="163424"/>
                  </a:lnTo>
                  <a:close/>
                </a:path>
                <a:path w="779779" h="1066800">
                  <a:moveTo>
                    <a:pt x="68097" y="308691"/>
                  </a:moveTo>
                  <a:lnTo>
                    <a:pt x="47668" y="299612"/>
                  </a:lnTo>
                  <a:lnTo>
                    <a:pt x="37453" y="285993"/>
                  </a:lnTo>
                  <a:lnTo>
                    <a:pt x="61287" y="245137"/>
                  </a:lnTo>
                  <a:lnTo>
                    <a:pt x="73090" y="228476"/>
                  </a:lnTo>
                  <a:lnTo>
                    <a:pt x="83472" y="209600"/>
                  </a:lnTo>
                  <a:lnTo>
                    <a:pt x="94537" y="176688"/>
                  </a:lnTo>
                  <a:lnTo>
                    <a:pt x="94943" y="174666"/>
                  </a:lnTo>
                  <a:lnTo>
                    <a:pt x="105550" y="113489"/>
                  </a:lnTo>
                  <a:lnTo>
                    <a:pt x="122575" y="113489"/>
                  </a:lnTo>
                  <a:lnTo>
                    <a:pt x="122575" y="167964"/>
                  </a:lnTo>
                  <a:lnTo>
                    <a:pt x="752474" y="167964"/>
                  </a:lnTo>
                  <a:lnTo>
                    <a:pt x="772903" y="195201"/>
                  </a:lnTo>
                  <a:lnTo>
                    <a:pt x="122575" y="195201"/>
                  </a:lnTo>
                  <a:lnTo>
                    <a:pt x="113472" y="274049"/>
                  </a:lnTo>
                  <a:lnTo>
                    <a:pt x="105550" y="288263"/>
                  </a:lnTo>
                  <a:lnTo>
                    <a:pt x="68097" y="308691"/>
                  </a:lnTo>
                  <a:close/>
                </a:path>
                <a:path w="779779" h="1066800">
                  <a:moveTo>
                    <a:pt x="752474" y="167964"/>
                  </a:moveTo>
                  <a:lnTo>
                    <a:pt x="680973" y="167964"/>
                  </a:lnTo>
                  <a:lnTo>
                    <a:pt x="715021" y="118028"/>
                  </a:lnTo>
                  <a:lnTo>
                    <a:pt x="752474" y="167964"/>
                  </a:lnTo>
                  <a:close/>
                </a:path>
                <a:path w="779779" h="1066800">
                  <a:moveTo>
                    <a:pt x="660543" y="304151"/>
                  </a:moveTo>
                  <a:lnTo>
                    <a:pt x="650329" y="295072"/>
                  </a:lnTo>
                  <a:lnTo>
                    <a:pt x="687782" y="195201"/>
                  </a:lnTo>
                  <a:lnTo>
                    <a:pt x="772903" y="195201"/>
                  </a:lnTo>
                  <a:lnTo>
                    <a:pt x="776308" y="199741"/>
                  </a:lnTo>
                  <a:lnTo>
                    <a:pt x="763313" y="201957"/>
                  </a:lnTo>
                  <a:lnTo>
                    <a:pt x="757714" y="203412"/>
                  </a:lnTo>
                  <a:lnTo>
                    <a:pt x="737684" y="214424"/>
                  </a:lnTo>
                  <a:lnTo>
                    <a:pt x="708743" y="240526"/>
                  </a:lnTo>
                  <a:lnTo>
                    <a:pt x="704413" y="245909"/>
                  </a:lnTo>
                  <a:lnTo>
                    <a:pt x="660543" y="304151"/>
                  </a:lnTo>
                  <a:close/>
                </a:path>
                <a:path w="779779" h="1066800">
                  <a:moveTo>
                    <a:pt x="160028" y="358626"/>
                  </a:moveTo>
                  <a:lnTo>
                    <a:pt x="132789" y="322309"/>
                  </a:lnTo>
                  <a:lnTo>
                    <a:pt x="544778" y="322309"/>
                  </a:lnTo>
                  <a:lnTo>
                    <a:pt x="585636" y="267834"/>
                  </a:lnTo>
                  <a:lnTo>
                    <a:pt x="643519" y="349547"/>
                  </a:lnTo>
                  <a:lnTo>
                    <a:pt x="187267" y="349547"/>
                  </a:lnTo>
                  <a:lnTo>
                    <a:pt x="160028" y="358626"/>
                  </a:lnTo>
                  <a:close/>
                </a:path>
                <a:path w="779779" h="1066800">
                  <a:moveTo>
                    <a:pt x="30643" y="626461"/>
                  </a:moveTo>
                  <a:lnTo>
                    <a:pt x="27239" y="608303"/>
                  </a:lnTo>
                  <a:lnTo>
                    <a:pt x="65928" y="587984"/>
                  </a:lnTo>
                  <a:lnTo>
                    <a:pt x="109913" y="563084"/>
                  </a:lnTo>
                  <a:lnTo>
                    <a:pt x="157581" y="531875"/>
                  </a:lnTo>
                  <a:lnTo>
                    <a:pt x="199290" y="499814"/>
                  </a:lnTo>
                  <a:lnTo>
                    <a:pt x="248264" y="453499"/>
                  </a:lnTo>
                  <a:lnTo>
                    <a:pt x="295318" y="400298"/>
                  </a:lnTo>
                  <a:lnTo>
                    <a:pt x="330272" y="349547"/>
                  </a:lnTo>
                  <a:lnTo>
                    <a:pt x="394964" y="349547"/>
                  </a:lnTo>
                  <a:lnTo>
                    <a:pt x="379548" y="367857"/>
                  </a:lnTo>
                  <a:lnTo>
                    <a:pt x="368749" y="381355"/>
                  </a:lnTo>
                  <a:lnTo>
                    <a:pt x="340486" y="417640"/>
                  </a:lnTo>
                  <a:lnTo>
                    <a:pt x="352303" y="431347"/>
                  </a:lnTo>
                  <a:lnTo>
                    <a:pt x="355864" y="435799"/>
                  </a:lnTo>
                  <a:lnTo>
                    <a:pt x="326867" y="435799"/>
                  </a:lnTo>
                  <a:lnTo>
                    <a:pt x="311379" y="452075"/>
                  </a:lnTo>
                  <a:lnTo>
                    <a:pt x="289360" y="473250"/>
                  </a:lnTo>
                  <a:lnTo>
                    <a:pt x="244005" y="510076"/>
                  </a:lnTo>
                  <a:lnTo>
                    <a:pt x="207696" y="535669"/>
                  </a:lnTo>
                  <a:lnTo>
                    <a:pt x="147685" y="571844"/>
                  </a:lnTo>
                  <a:lnTo>
                    <a:pt x="103109" y="594684"/>
                  </a:lnTo>
                  <a:lnTo>
                    <a:pt x="65175" y="611843"/>
                  </a:lnTo>
                  <a:lnTo>
                    <a:pt x="30643" y="626461"/>
                  </a:lnTo>
                  <a:close/>
                </a:path>
                <a:path w="779779" h="1066800">
                  <a:moveTo>
                    <a:pt x="482508" y="576525"/>
                  </a:moveTo>
                  <a:lnTo>
                    <a:pt x="449441" y="576525"/>
                  </a:lnTo>
                  <a:lnTo>
                    <a:pt x="506349" y="525746"/>
                  </a:lnTo>
                  <a:lnTo>
                    <a:pt x="540096" y="494813"/>
                  </a:lnTo>
                  <a:lnTo>
                    <a:pt x="558397" y="476655"/>
                  </a:lnTo>
                  <a:lnTo>
                    <a:pt x="579720" y="451631"/>
                  </a:lnTo>
                  <a:lnTo>
                    <a:pt x="594100" y="432458"/>
                  </a:lnTo>
                  <a:lnTo>
                    <a:pt x="612875" y="404022"/>
                  </a:lnTo>
                  <a:lnTo>
                    <a:pt x="667353" y="481195"/>
                  </a:lnTo>
                  <a:lnTo>
                    <a:pt x="629900" y="485734"/>
                  </a:lnTo>
                  <a:lnTo>
                    <a:pt x="527753" y="544749"/>
                  </a:lnTo>
                  <a:lnTo>
                    <a:pt x="531316" y="558367"/>
                  </a:lnTo>
                  <a:lnTo>
                    <a:pt x="510729" y="558367"/>
                  </a:lnTo>
                  <a:lnTo>
                    <a:pt x="491664" y="570225"/>
                  </a:lnTo>
                  <a:lnTo>
                    <a:pt x="490391" y="571074"/>
                  </a:lnTo>
                  <a:lnTo>
                    <a:pt x="482508" y="576525"/>
                  </a:lnTo>
                  <a:close/>
                </a:path>
                <a:path w="779779" h="1066800">
                  <a:moveTo>
                    <a:pt x="34048" y="817123"/>
                  </a:moveTo>
                  <a:lnTo>
                    <a:pt x="30643" y="798965"/>
                  </a:lnTo>
                  <a:lnTo>
                    <a:pt x="57115" y="784722"/>
                  </a:lnTo>
                  <a:lnTo>
                    <a:pt x="108130" y="753959"/>
                  </a:lnTo>
                  <a:lnTo>
                    <a:pt x="157926" y="719345"/>
                  </a:lnTo>
                  <a:lnTo>
                    <a:pt x="206117" y="681135"/>
                  </a:lnTo>
                  <a:lnTo>
                    <a:pt x="265653" y="626270"/>
                  </a:lnTo>
                  <a:lnTo>
                    <a:pt x="293110" y="598479"/>
                  </a:lnTo>
                  <a:lnTo>
                    <a:pt x="327623" y="558135"/>
                  </a:lnTo>
                  <a:lnTo>
                    <a:pt x="355887" y="518752"/>
                  </a:lnTo>
                  <a:lnTo>
                    <a:pt x="367725" y="499353"/>
                  </a:lnTo>
                  <a:lnTo>
                    <a:pt x="346544" y="464705"/>
                  </a:lnTo>
                  <a:lnTo>
                    <a:pt x="343207" y="459515"/>
                  </a:lnTo>
                  <a:lnTo>
                    <a:pt x="326867" y="435799"/>
                  </a:lnTo>
                  <a:lnTo>
                    <a:pt x="355864" y="435799"/>
                  </a:lnTo>
                  <a:lnTo>
                    <a:pt x="357791" y="438207"/>
                  </a:lnTo>
                  <a:lnTo>
                    <a:pt x="394964" y="485734"/>
                  </a:lnTo>
                  <a:lnTo>
                    <a:pt x="418042" y="519939"/>
                  </a:lnTo>
                  <a:lnTo>
                    <a:pt x="432928" y="544749"/>
                  </a:lnTo>
                  <a:lnTo>
                    <a:pt x="391559" y="544749"/>
                  </a:lnTo>
                  <a:lnTo>
                    <a:pt x="382632" y="558190"/>
                  </a:lnTo>
                  <a:lnTo>
                    <a:pt x="331973" y="617808"/>
                  </a:lnTo>
                  <a:lnTo>
                    <a:pt x="275794" y="671857"/>
                  </a:lnTo>
                  <a:lnTo>
                    <a:pt x="201897" y="728459"/>
                  </a:lnTo>
                  <a:lnTo>
                    <a:pt x="141461" y="764776"/>
                  </a:lnTo>
                  <a:lnTo>
                    <a:pt x="77101" y="797415"/>
                  </a:lnTo>
                  <a:lnTo>
                    <a:pt x="34048" y="817123"/>
                  </a:lnTo>
                  <a:close/>
                </a:path>
                <a:path w="779779" h="1066800">
                  <a:moveTo>
                    <a:pt x="3404" y="1016864"/>
                  </a:moveTo>
                  <a:lnTo>
                    <a:pt x="0" y="998706"/>
                  </a:lnTo>
                  <a:lnTo>
                    <a:pt x="34288" y="982428"/>
                  </a:lnTo>
                  <a:lnTo>
                    <a:pt x="99192" y="947529"/>
                  </a:lnTo>
                  <a:lnTo>
                    <a:pt x="159203" y="909510"/>
                  </a:lnTo>
                  <a:lnTo>
                    <a:pt x="214319" y="868371"/>
                  </a:lnTo>
                  <a:lnTo>
                    <a:pt x="264808" y="823897"/>
                  </a:lnTo>
                  <a:lnTo>
                    <a:pt x="312262" y="774813"/>
                  </a:lnTo>
                  <a:lnTo>
                    <a:pt x="356951" y="720905"/>
                  </a:lnTo>
                  <a:lnTo>
                    <a:pt x="398874" y="662174"/>
                  </a:lnTo>
                  <a:lnTo>
                    <a:pt x="418798" y="631000"/>
                  </a:lnTo>
                  <a:lnTo>
                    <a:pt x="410128" y="590250"/>
                  </a:lnTo>
                  <a:lnTo>
                    <a:pt x="404965" y="573901"/>
                  </a:lnTo>
                  <a:lnTo>
                    <a:pt x="391559" y="544749"/>
                  </a:lnTo>
                  <a:lnTo>
                    <a:pt x="432928" y="544749"/>
                  </a:lnTo>
                  <a:lnTo>
                    <a:pt x="436403" y="550540"/>
                  </a:lnTo>
                  <a:lnTo>
                    <a:pt x="449441" y="576525"/>
                  </a:lnTo>
                  <a:lnTo>
                    <a:pt x="482508" y="576525"/>
                  </a:lnTo>
                  <a:lnTo>
                    <a:pt x="456251" y="594684"/>
                  </a:lnTo>
                  <a:lnTo>
                    <a:pt x="464214" y="626461"/>
                  </a:lnTo>
                  <a:lnTo>
                    <a:pt x="472018" y="662174"/>
                  </a:lnTo>
                  <a:lnTo>
                    <a:pt x="479202" y="699094"/>
                  </a:lnTo>
                  <a:lnTo>
                    <a:pt x="432418" y="699094"/>
                  </a:lnTo>
                  <a:lnTo>
                    <a:pt x="421857" y="716543"/>
                  </a:lnTo>
                  <a:lnTo>
                    <a:pt x="393554" y="753995"/>
                  </a:lnTo>
                  <a:lnTo>
                    <a:pt x="355675" y="794851"/>
                  </a:lnTo>
                  <a:lnTo>
                    <a:pt x="280901" y="862519"/>
                  </a:lnTo>
                  <a:lnTo>
                    <a:pt x="188410" y="928910"/>
                  </a:lnTo>
                  <a:lnTo>
                    <a:pt x="119036" y="967496"/>
                  </a:lnTo>
                  <a:lnTo>
                    <a:pt x="43491" y="1001543"/>
                  </a:lnTo>
                  <a:lnTo>
                    <a:pt x="3404" y="1016864"/>
                  </a:lnTo>
                  <a:close/>
                </a:path>
                <a:path w="779779" h="1066800">
                  <a:moveTo>
                    <a:pt x="711617" y="944231"/>
                  </a:moveTo>
                  <a:lnTo>
                    <a:pt x="681482" y="920020"/>
                  </a:lnTo>
                  <a:lnTo>
                    <a:pt x="651445" y="892735"/>
                  </a:lnTo>
                  <a:lnTo>
                    <a:pt x="618247" y="854149"/>
                  </a:lnTo>
                  <a:lnTo>
                    <a:pt x="592244" y="814677"/>
                  </a:lnTo>
                  <a:lnTo>
                    <a:pt x="567775" y="765606"/>
                  </a:lnTo>
                  <a:lnTo>
                    <a:pt x="548502" y="714770"/>
                  </a:lnTo>
                  <a:lnTo>
                    <a:pt x="531477" y="656890"/>
                  </a:lnTo>
                  <a:lnTo>
                    <a:pt x="520273" y="607247"/>
                  </a:lnTo>
                  <a:lnTo>
                    <a:pt x="510729" y="558367"/>
                  </a:lnTo>
                  <a:lnTo>
                    <a:pt x="531316" y="558367"/>
                  </a:lnTo>
                  <a:lnTo>
                    <a:pt x="540818" y="594684"/>
                  </a:lnTo>
                  <a:lnTo>
                    <a:pt x="556881" y="647208"/>
                  </a:lnTo>
                  <a:lnTo>
                    <a:pt x="580288" y="704520"/>
                  </a:lnTo>
                  <a:lnTo>
                    <a:pt x="606890" y="753037"/>
                  </a:lnTo>
                  <a:lnTo>
                    <a:pt x="639210" y="795148"/>
                  </a:lnTo>
                  <a:lnTo>
                    <a:pt x="671583" y="825599"/>
                  </a:lnTo>
                  <a:lnTo>
                    <a:pt x="711163" y="851134"/>
                  </a:lnTo>
                  <a:lnTo>
                    <a:pt x="746786" y="865905"/>
                  </a:lnTo>
                  <a:lnTo>
                    <a:pt x="779714" y="876137"/>
                  </a:lnTo>
                  <a:lnTo>
                    <a:pt x="779714" y="889756"/>
                  </a:lnTo>
                  <a:lnTo>
                    <a:pt x="748659" y="899208"/>
                  </a:lnTo>
                  <a:lnTo>
                    <a:pt x="747792" y="899545"/>
                  </a:lnTo>
                  <a:lnTo>
                    <a:pt x="730768" y="913164"/>
                  </a:lnTo>
                  <a:lnTo>
                    <a:pt x="727468" y="917839"/>
                  </a:lnTo>
                  <a:lnTo>
                    <a:pt x="711617" y="944231"/>
                  </a:lnTo>
                  <a:close/>
                </a:path>
                <a:path w="779779" h="1066800">
                  <a:moveTo>
                    <a:pt x="471837" y="969199"/>
                  </a:moveTo>
                  <a:lnTo>
                    <a:pt x="384750" y="969199"/>
                  </a:lnTo>
                  <a:lnTo>
                    <a:pt x="404092" y="959121"/>
                  </a:lnTo>
                  <a:lnTo>
                    <a:pt x="423905" y="939691"/>
                  </a:lnTo>
                  <a:lnTo>
                    <a:pt x="429536" y="922413"/>
                  </a:lnTo>
                  <a:lnTo>
                    <a:pt x="439227" y="857979"/>
                  </a:lnTo>
                  <a:lnTo>
                    <a:pt x="440079" y="827620"/>
                  </a:lnTo>
                  <a:lnTo>
                    <a:pt x="437685" y="771794"/>
                  </a:lnTo>
                  <a:lnTo>
                    <a:pt x="432418" y="699094"/>
                  </a:lnTo>
                  <a:lnTo>
                    <a:pt x="479202" y="699094"/>
                  </a:lnTo>
                  <a:lnTo>
                    <a:pt x="480085" y="703634"/>
                  </a:lnTo>
                  <a:lnTo>
                    <a:pt x="484554" y="734560"/>
                  </a:lnTo>
                  <a:lnTo>
                    <a:pt x="488813" y="793239"/>
                  </a:lnTo>
                  <a:lnTo>
                    <a:pt x="490300" y="844361"/>
                  </a:lnTo>
                  <a:lnTo>
                    <a:pt x="487746" y="894259"/>
                  </a:lnTo>
                  <a:lnTo>
                    <a:pt x="487188" y="901814"/>
                  </a:lnTo>
                  <a:lnTo>
                    <a:pt x="481655" y="935862"/>
                  </a:lnTo>
                  <a:lnTo>
                    <a:pt x="476706" y="954135"/>
                  </a:lnTo>
                  <a:lnTo>
                    <a:pt x="471837" y="969199"/>
                  </a:lnTo>
                  <a:close/>
                </a:path>
                <a:path w="779779" h="1066800">
                  <a:moveTo>
                    <a:pt x="377940" y="1066800"/>
                  </a:moveTo>
                  <a:lnTo>
                    <a:pt x="352708" y="1018638"/>
                  </a:lnTo>
                  <a:lnTo>
                    <a:pt x="272389" y="966929"/>
                  </a:lnTo>
                  <a:lnTo>
                    <a:pt x="272389" y="948771"/>
                  </a:lnTo>
                  <a:lnTo>
                    <a:pt x="361686" y="967714"/>
                  </a:lnTo>
                  <a:lnTo>
                    <a:pt x="367512" y="968773"/>
                  </a:lnTo>
                  <a:lnTo>
                    <a:pt x="384750" y="969199"/>
                  </a:lnTo>
                  <a:lnTo>
                    <a:pt x="471837" y="969199"/>
                  </a:lnTo>
                  <a:lnTo>
                    <a:pt x="468169" y="980548"/>
                  </a:lnTo>
                  <a:lnTo>
                    <a:pt x="457418" y="1000341"/>
                  </a:lnTo>
                  <a:lnTo>
                    <a:pt x="445105" y="1018212"/>
                  </a:lnTo>
                  <a:lnTo>
                    <a:pt x="422549" y="1039775"/>
                  </a:lnTo>
                  <a:lnTo>
                    <a:pt x="418213" y="1042643"/>
                  </a:lnTo>
                  <a:lnTo>
                    <a:pt x="377940" y="1066800"/>
                  </a:lnTo>
                  <a:close/>
                </a:path>
              </a:pathLst>
            </a:custGeom>
            <a:solidFill>
              <a:srgbClr val="FF7C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739225" y="1106034"/>
              <a:ext cx="779780" cy="799465"/>
            </a:xfrm>
            <a:custGeom>
              <a:rect l="l" t="t" r="r" b="b"/>
              <a:pathLst>
                <a:path w="779779" h="799464">
                  <a:moveTo>
                    <a:pt x="367725" y="231518"/>
                  </a:moveTo>
                  <a:lnTo>
                    <a:pt x="346544" y="196870"/>
                  </a:lnTo>
                  <a:lnTo>
                    <a:pt x="343207" y="191680"/>
                  </a:lnTo>
                  <a:lnTo>
                    <a:pt x="326867" y="167964"/>
                  </a:lnTo>
                  <a:lnTo>
                    <a:pt x="311379" y="184240"/>
                  </a:lnTo>
                  <a:lnTo>
                    <a:pt x="289360" y="205415"/>
                  </a:lnTo>
                  <a:lnTo>
                    <a:pt x="244005" y="242241"/>
                  </a:lnTo>
                  <a:lnTo>
                    <a:pt x="207696" y="267835"/>
                  </a:lnTo>
                  <a:lnTo>
                    <a:pt x="147685" y="304009"/>
                  </a:lnTo>
                  <a:lnTo>
                    <a:pt x="103422" y="326707"/>
                  </a:lnTo>
                  <a:lnTo>
                    <a:pt x="65175" y="344009"/>
                  </a:lnTo>
                  <a:lnTo>
                    <a:pt x="30643" y="358626"/>
                  </a:lnTo>
                  <a:lnTo>
                    <a:pt x="27239" y="340468"/>
                  </a:lnTo>
                  <a:lnTo>
                    <a:pt x="65928" y="320150"/>
                  </a:lnTo>
                  <a:lnTo>
                    <a:pt x="109913" y="295249"/>
                  </a:lnTo>
                  <a:lnTo>
                    <a:pt x="157581" y="264040"/>
                  </a:lnTo>
                  <a:lnTo>
                    <a:pt x="199290" y="231979"/>
                  </a:lnTo>
                  <a:lnTo>
                    <a:pt x="217911" y="215629"/>
                  </a:lnTo>
                  <a:lnTo>
                    <a:pt x="248264" y="185664"/>
                  </a:lnTo>
                  <a:lnTo>
                    <a:pt x="295318" y="132463"/>
                  </a:lnTo>
                  <a:lnTo>
                    <a:pt x="330272" y="81712"/>
                  </a:lnTo>
                  <a:lnTo>
                    <a:pt x="187267" y="81712"/>
                  </a:lnTo>
                  <a:lnTo>
                    <a:pt x="160028" y="90791"/>
                  </a:lnTo>
                  <a:lnTo>
                    <a:pt x="132789" y="54474"/>
                  </a:lnTo>
                  <a:lnTo>
                    <a:pt x="544778" y="54474"/>
                  </a:lnTo>
                  <a:lnTo>
                    <a:pt x="585636" y="0"/>
                  </a:lnTo>
                  <a:lnTo>
                    <a:pt x="643519" y="81712"/>
                  </a:lnTo>
                  <a:lnTo>
                    <a:pt x="394964" y="81712"/>
                  </a:lnTo>
                  <a:lnTo>
                    <a:pt x="379548" y="100022"/>
                  </a:lnTo>
                  <a:lnTo>
                    <a:pt x="368749" y="113520"/>
                  </a:lnTo>
                  <a:lnTo>
                    <a:pt x="340486" y="149806"/>
                  </a:lnTo>
                  <a:lnTo>
                    <a:pt x="352303" y="163512"/>
                  </a:lnTo>
                  <a:lnTo>
                    <a:pt x="357791" y="170372"/>
                  </a:lnTo>
                  <a:lnTo>
                    <a:pt x="394964" y="217899"/>
                  </a:lnTo>
                  <a:lnTo>
                    <a:pt x="418042" y="252104"/>
                  </a:lnTo>
                  <a:lnTo>
                    <a:pt x="436403" y="282705"/>
                  </a:lnTo>
                  <a:lnTo>
                    <a:pt x="449441" y="308691"/>
                  </a:lnTo>
                  <a:lnTo>
                    <a:pt x="506349" y="257911"/>
                  </a:lnTo>
                  <a:lnTo>
                    <a:pt x="540096" y="226978"/>
                  </a:lnTo>
                  <a:lnTo>
                    <a:pt x="548977" y="218167"/>
                  </a:lnTo>
                  <a:lnTo>
                    <a:pt x="558397" y="208820"/>
                  </a:lnTo>
                  <a:lnTo>
                    <a:pt x="579720" y="183796"/>
                  </a:lnTo>
                  <a:lnTo>
                    <a:pt x="594100" y="164623"/>
                  </a:lnTo>
                  <a:lnTo>
                    <a:pt x="612875" y="136187"/>
                  </a:lnTo>
                  <a:lnTo>
                    <a:pt x="667353" y="213360"/>
                  </a:lnTo>
                  <a:lnTo>
                    <a:pt x="629900" y="217899"/>
                  </a:lnTo>
                  <a:lnTo>
                    <a:pt x="607127" y="230949"/>
                  </a:lnTo>
                  <a:lnTo>
                    <a:pt x="605640" y="231801"/>
                  </a:lnTo>
                  <a:lnTo>
                    <a:pt x="557659" y="259522"/>
                  </a:lnTo>
                  <a:lnTo>
                    <a:pt x="527753" y="276914"/>
                  </a:lnTo>
                  <a:lnTo>
                    <a:pt x="540807" y="326812"/>
                  </a:lnTo>
                  <a:lnTo>
                    <a:pt x="556881" y="379374"/>
                  </a:lnTo>
                  <a:lnTo>
                    <a:pt x="580288" y="436685"/>
                  </a:lnTo>
                  <a:lnTo>
                    <a:pt x="606890" y="485202"/>
                  </a:lnTo>
                  <a:lnTo>
                    <a:pt x="607593" y="486218"/>
                  </a:lnTo>
                  <a:lnTo>
                    <a:pt x="621388" y="506162"/>
                  </a:lnTo>
                  <a:lnTo>
                    <a:pt x="639210" y="527314"/>
                  </a:lnTo>
                  <a:lnTo>
                    <a:pt x="671583" y="557764"/>
                  </a:lnTo>
                  <a:lnTo>
                    <a:pt x="711163" y="583299"/>
                  </a:lnTo>
                  <a:lnTo>
                    <a:pt x="746786" y="598070"/>
                  </a:lnTo>
                  <a:lnTo>
                    <a:pt x="779714" y="608302"/>
                  </a:lnTo>
                  <a:lnTo>
                    <a:pt x="779714" y="621921"/>
                  </a:lnTo>
                  <a:lnTo>
                    <a:pt x="748659" y="631373"/>
                  </a:lnTo>
                  <a:lnTo>
                    <a:pt x="747792" y="631710"/>
                  </a:lnTo>
                  <a:lnTo>
                    <a:pt x="730768" y="645329"/>
                  </a:lnTo>
                  <a:lnTo>
                    <a:pt x="727468" y="650004"/>
                  </a:lnTo>
                  <a:lnTo>
                    <a:pt x="711617" y="676396"/>
                  </a:lnTo>
                  <a:lnTo>
                    <a:pt x="681482" y="652185"/>
                  </a:lnTo>
                  <a:lnTo>
                    <a:pt x="651445" y="624900"/>
                  </a:lnTo>
                  <a:lnTo>
                    <a:pt x="618247" y="586314"/>
                  </a:lnTo>
                  <a:lnTo>
                    <a:pt x="592244" y="546843"/>
                  </a:lnTo>
                  <a:lnTo>
                    <a:pt x="578826" y="522051"/>
                  </a:lnTo>
                  <a:lnTo>
                    <a:pt x="548502" y="446935"/>
                  </a:lnTo>
                  <a:lnTo>
                    <a:pt x="531477" y="389055"/>
                  </a:lnTo>
                  <a:lnTo>
                    <a:pt x="520273" y="339412"/>
                  </a:lnTo>
                  <a:lnTo>
                    <a:pt x="510729" y="290532"/>
                  </a:lnTo>
                  <a:lnTo>
                    <a:pt x="491664" y="302390"/>
                  </a:lnTo>
                  <a:lnTo>
                    <a:pt x="490391" y="303239"/>
                  </a:lnTo>
                  <a:lnTo>
                    <a:pt x="456251" y="326849"/>
                  </a:lnTo>
                  <a:lnTo>
                    <a:pt x="464172" y="358435"/>
                  </a:lnTo>
                  <a:lnTo>
                    <a:pt x="471945" y="393964"/>
                  </a:lnTo>
                  <a:lnTo>
                    <a:pt x="480085" y="435799"/>
                  </a:lnTo>
                  <a:lnTo>
                    <a:pt x="484075" y="463402"/>
                  </a:lnTo>
                  <a:lnTo>
                    <a:pt x="484554" y="466725"/>
                  </a:lnTo>
                  <a:lnTo>
                    <a:pt x="488813" y="525404"/>
                  </a:lnTo>
                  <a:lnTo>
                    <a:pt x="490300" y="576526"/>
                  </a:lnTo>
                  <a:lnTo>
                    <a:pt x="487746" y="626425"/>
                  </a:lnTo>
                  <a:lnTo>
                    <a:pt x="481655" y="668027"/>
                  </a:lnTo>
                  <a:lnTo>
                    <a:pt x="468169" y="712713"/>
                  </a:lnTo>
                  <a:lnTo>
                    <a:pt x="445105" y="750377"/>
                  </a:lnTo>
                  <a:lnTo>
                    <a:pt x="377940" y="798965"/>
                  </a:lnTo>
                  <a:lnTo>
                    <a:pt x="352708" y="750803"/>
                  </a:lnTo>
                  <a:lnTo>
                    <a:pt x="272389" y="699094"/>
                  </a:lnTo>
                  <a:lnTo>
                    <a:pt x="272389" y="680936"/>
                  </a:lnTo>
                  <a:lnTo>
                    <a:pt x="361686" y="699879"/>
                  </a:lnTo>
                  <a:lnTo>
                    <a:pt x="367512" y="700938"/>
                  </a:lnTo>
                  <a:lnTo>
                    <a:pt x="375790" y="701143"/>
                  </a:lnTo>
                  <a:lnTo>
                    <a:pt x="384750" y="701364"/>
                  </a:lnTo>
                  <a:lnTo>
                    <a:pt x="404092" y="691286"/>
                  </a:lnTo>
                  <a:lnTo>
                    <a:pt x="423905" y="671856"/>
                  </a:lnTo>
                  <a:lnTo>
                    <a:pt x="429536" y="654578"/>
                  </a:lnTo>
                  <a:lnTo>
                    <a:pt x="439227" y="590144"/>
                  </a:lnTo>
                  <a:lnTo>
                    <a:pt x="439778" y="570480"/>
                  </a:lnTo>
                  <a:lnTo>
                    <a:pt x="440079" y="559786"/>
                  </a:lnTo>
                  <a:lnTo>
                    <a:pt x="437685" y="503959"/>
                  </a:lnTo>
                  <a:lnTo>
                    <a:pt x="432418" y="431259"/>
                  </a:lnTo>
                  <a:lnTo>
                    <a:pt x="423984" y="445193"/>
                  </a:lnTo>
                  <a:lnTo>
                    <a:pt x="421857" y="448708"/>
                  </a:lnTo>
                  <a:lnTo>
                    <a:pt x="393554" y="486160"/>
                  </a:lnTo>
                  <a:lnTo>
                    <a:pt x="355675" y="527016"/>
                  </a:lnTo>
                  <a:lnTo>
                    <a:pt x="331135" y="549904"/>
                  </a:lnTo>
                  <a:lnTo>
                    <a:pt x="280901" y="594684"/>
                  </a:lnTo>
                  <a:lnTo>
                    <a:pt x="188410" y="661075"/>
                  </a:lnTo>
                  <a:lnTo>
                    <a:pt x="119036" y="699661"/>
                  </a:lnTo>
                  <a:lnTo>
                    <a:pt x="43491" y="733708"/>
                  </a:lnTo>
                  <a:lnTo>
                    <a:pt x="3404" y="749029"/>
                  </a:lnTo>
                  <a:lnTo>
                    <a:pt x="0" y="730871"/>
                  </a:lnTo>
                  <a:lnTo>
                    <a:pt x="32844" y="715278"/>
                  </a:lnTo>
                  <a:lnTo>
                    <a:pt x="34288" y="714593"/>
                  </a:lnTo>
                  <a:lnTo>
                    <a:pt x="99192" y="679695"/>
                  </a:lnTo>
                  <a:lnTo>
                    <a:pt x="159203" y="641676"/>
                  </a:lnTo>
                  <a:lnTo>
                    <a:pt x="214319" y="600536"/>
                  </a:lnTo>
                  <a:lnTo>
                    <a:pt x="220433" y="595368"/>
                  </a:lnTo>
                  <a:lnTo>
                    <a:pt x="240043" y="578795"/>
                  </a:lnTo>
                  <a:lnTo>
                    <a:pt x="262903" y="557810"/>
                  </a:lnTo>
                  <a:lnTo>
                    <a:pt x="264808" y="556062"/>
                  </a:lnTo>
                  <a:lnTo>
                    <a:pt x="312262" y="506978"/>
                  </a:lnTo>
                  <a:lnTo>
                    <a:pt x="356951" y="453070"/>
                  </a:lnTo>
                  <a:lnTo>
                    <a:pt x="398874" y="394339"/>
                  </a:lnTo>
                  <a:lnTo>
                    <a:pt x="399914" y="392711"/>
                  </a:lnTo>
                  <a:lnTo>
                    <a:pt x="418798" y="363165"/>
                  </a:lnTo>
                  <a:lnTo>
                    <a:pt x="410128" y="322415"/>
                  </a:lnTo>
                  <a:lnTo>
                    <a:pt x="404965" y="306066"/>
                  </a:lnTo>
                  <a:lnTo>
                    <a:pt x="404868" y="305839"/>
                  </a:lnTo>
                  <a:lnTo>
                    <a:pt x="391559" y="276914"/>
                  </a:lnTo>
                  <a:lnTo>
                    <a:pt x="360915" y="318195"/>
                  </a:lnTo>
                  <a:lnTo>
                    <a:pt x="331973" y="349973"/>
                  </a:lnTo>
                  <a:lnTo>
                    <a:pt x="275794" y="404022"/>
                  </a:lnTo>
                  <a:lnTo>
                    <a:pt x="260882" y="416772"/>
                  </a:lnTo>
                  <a:lnTo>
                    <a:pt x="253397" y="423173"/>
                  </a:lnTo>
                  <a:lnTo>
                    <a:pt x="201897" y="460624"/>
                  </a:lnTo>
                  <a:lnTo>
                    <a:pt x="141461" y="496941"/>
                  </a:lnTo>
                  <a:lnTo>
                    <a:pt x="77101" y="529580"/>
                  </a:lnTo>
                  <a:lnTo>
                    <a:pt x="34048" y="549288"/>
                  </a:lnTo>
                  <a:lnTo>
                    <a:pt x="30643" y="531130"/>
                  </a:lnTo>
                  <a:lnTo>
                    <a:pt x="108130" y="486124"/>
                  </a:lnTo>
                  <a:lnTo>
                    <a:pt x="157926" y="451510"/>
                  </a:lnTo>
                  <a:lnTo>
                    <a:pt x="206117" y="413300"/>
                  </a:lnTo>
                  <a:lnTo>
                    <a:pt x="229828" y="392673"/>
                  </a:lnTo>
                  <a:lnTo>
                    <a:pt x="265598" y="358491"/>
                  </a:lnTo>
                  <a:lnTo>
                    <a:pt x="293110" y="330644"/>
                  </a:lnTo>
                  <a:lnTo>
                    <a:pt x="327584" y="290355"/>
                  </a:lnTo>
                  <a:lnTo>
                    <a:pt x="355887" y="250917"/>
                  </a:lnTo>
                  <a:lnTo>
                    <a:pt x="356121" y="250534"/>
                  </a:lnTo>
                  <a:lnTo>
                    <a:pt x="367725" y="231518"/>
                  </a:lnTo>
                  <a:close/>
                </a:path>
              </a:pathLst>
            </a:custGeom>
            <a:ln w="9525">
              <a:solidFill>
                <a:srgbClr val="EAAD5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051115" y="833437"/>
              <a:ext cx="128695" cy="17294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776679" y="951689"/>
              <a:ext cx="739140" cy="195580"/>
            </a:xfrm>
            <a:custGeom>
              <a:rect l="l" t="t" r="r" b="b"/>
              <a:pathLst>
                <a:path w="739139" h="195580">
                  <a:moveTo>
                    <a:pt x="650328" y="81712"/>
                  </a:moveTo>
                  <a:lnTo>
                    <a:pt x="85121" y="81712"/>
                  </a:lnTo>
                  <a:lnTo>
                    <a:pt x="76019" y="160559"/>
                  </a:lnTo>
                  <a:lnTo>
                    <a:pt x="68096" y="174773"/>
                  </a:lnTo>
                  <a:lnTo>
                    <a:pt x="48210" y="185620"/>
                  </a:lnTo>
                  <a:lnTo>
                    <a:pt x="30643" y="195201"/>
                  </a:lnTo>
                  <a:lnTo>
                    <a:pt x="10214" y="186122"/>
                  </a:lnTo>
                  <a:lnTo>
                    <a:pt x="5612" y="179986"/>
                  </a:lnTo>
                  <a:lnTo>
                    <a:pt x="0" y="172503"/>
                  </a:lnTo>
                  <a:lnTo>
                    <a:pt x="23833" y="131647"/>
                  </a:lnTo>
                  <a:lnTo>
                    <a:pt x="35636" y="114987"/>
                  </a:lnTo>
                  <a:lnTo>
                    <a:pt x="46018" y="96111"/>
                  </a:lnTo>
                  <a:lnTo>
                    <a:pt x="57083" y="63199"/>
                  </a:lnTo>
                  <a:lnTo>
                    <a:pt x="57489" y="61176"/>
                  </a:lnTo>
                  <a:lnTo>
                    <a:pt x="68096" y="0"/>
                  </a:lnTo>
                  <a:lnTo>
                    <a:pt x="85121" y="0"/>
                  </a:lnTo>
                  <a:lnTo>
                    <a:pt x="85121" y="54474"/>
                  </a:lnTo>
                  <a:lnTo>
                    <a:pt x="643519" y="54474"/>
                  </a:lnTo>
                  <a:lnTo>
                    <a:pt x="677567" y="4539"/>
                  </a:lnTo>
                  <a:lnTo>
                    <a:pt x="738854" y="86252"/>
                  </a:lnTo>
                  <a:lnTo>
                    <a:pt x="725859" y="88467"/>
                  </a:lnTo>
                  <a:lnTo>
                    <a:pt x="720261" y="89922"/>
                  </a:lnTo>
                  <a:lnTo>
                    <a:pt x="700230" y="100934"/>
                  </a:lnTo>
                  <a:lnTo>
                    <a:pt x="671290" y="127037"/>
                  </a:lnTo>
                  <a:lnTo>
                    <a:pt x="666959" y="132420"/>
                  </a:lnTo>
                  <a:lnTo>
                    <a:pt x="623089" y="190662"/>
                  </a:lnTo>
                  <a:lnTo>
                    <a:pt x="612875" y="181582"/>
                  </a:lnTo>
                  <a:lnTo>
                    <a:pt x="650328" y="81712"/>
                  </a:lnTo>
                  <a:close/>
                </a:path>
              </a:pathLst>
            </a:custGeom>
            <a:ln w="9525">
              <a:solidFill>
                <a:srgbClr val="EAAD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607466" y="851818"/>
              <a:ext cx="793750" cy="1035050"/>
            </a:xfrm>
            <a:custGeom>
              <a:rect l="l" t="t" r="r" b="b"/>
              <a:pathLst>
                <a:path w="793750" h="1035050">
                  <a:moveTo>
                    <a:pt x="241746" y="467576"/>
                  </a:moveTo>
                  <a:lnTo>
                    <a:pt x="190671" y="467576"/>
                  </a:lnTo>
                  <a:lnTo>
                    <a:pt x="190671" y="152075"/>
                  </a:lnTo>
                  <a:lnTo>
                    <a:pt x="190458" y="122994"/>
                  </a:lnTo>
                  <a:lnTo>
                    <a:pt x="189327" y="72489"/>
                  </a:lnTo>
                  <a:lnTo>
                    <a:pt x="187267" y="0"/>
                  </a:lnTo>
                  <a:lnTo>
                    <a:pt x="268983" y="49935"/>
                  </a:lnTo>
                  <a:lnTo>
                    <a:pt x="241746" y="86251"/>
                  </a:lnTo>
                  <a:lnTo>
                    <a:pt x="241746" y="467576"/>
                  </a:lnTo>
                  <a:close/>
                </a:path>
                <a:path w="793750" h="1035050">
                  <a:moveTo>
                    <a:pt x="275794" y="417640"/>
                  </a:moveTo>
                  <a:lnTo>
                    <a:pt x="268983" y="399482"/>
                  </a:lnTo>
                  <a:lnTo>
                    <a:pt x="297669" y="372582"/>
                  </a:lnTo>
                  <a:lnTo>
                    <a:pt x="346150" y="324579"/>
                  </a:lnTo>
                  <a:lnTo>
                    <a:pt x="392543" y="274644"/>
                  </a:lnTo>
                  <a:lnTo>
                    <a:pt x="434891" y="224708"/>
                  </a:lnTo>
                  <a:lnTo>
                    <a:pt x="482398" y="161792"/>
                  </a:lnTo>
                  <a:lnTo>
                    <a:pt x="506978" y="126753"/>
                  </a:lnTo>
                  <a:lnTo>
                    <a:pt x="536344" y="80222"/>
                  </a:lnTo>
                  <a:lnTo>
                    <a:pt x="560782" y="36225"/>
                  </a:lnTo>
                  <a:lnTo>
                    <a:pt x="572017" y="13618"/>
                  </a:lnTo>
                  <a:lnTo>
                    <a:pt x="636708" y="95331"/>
                  </a:lnTo>
                  <a:lnTo>
                    <a:pt x="592446" y="118028"/>
                  </a:lnTo>
                  <a:lnTo>
                    <a:pt x="546534" y="170375"/>
                  </a:lnTo>
                  <a:lnTo>
                    <a:pt x="460135" y="262302"/>
                  </a:lnTo>
                  <a:lnTo>
                    <a:pt x="380970" y="337205"/>
                  </a:lnTo>
                  <a:lnTo>
                    <a:pt x="326347" y="382210"/>
                  </a:lnTo>
                  <a:lnTo>
                    <a:pt x="292193" y="406894"/>
                  </a:lnTo>
                  <a:lnTo>
                    <a:pt x="275794" y="417640"/>
                  </a:lnTo>
                  <a:close/>
                </a:path>
                <a:path w="793750" h="1035050">
                  <a:moveTo>
                    <a:pt x="30643" y="508432"/>
                  </a:moveTo>
                  <a:lnTo>
                    <a:pt x="0" y="467576"/>
                  </a:lnTo>
                  <a:lnTo>
                    <a:pt x="650328" y="467576"/>
                  </a:lnTo>
                  <a:lnTo>
                    <a:pt x="708211" y="399482"/>
                  </a:lnTo>
                  <a:lnTo>
                    <a:pt x="769499" y="494813"/>
                  </a:lnTo>
                  <a:lnTo>
                    <a:pt x="112360" y="494813"/>
                  </a:lnTo>
                  <a:lnTo>
                    <a:pt x="80021" y="497436"/>
                  </a:lnTo>
                  <a:lnTo>
                    <a:pt x="55044" y="501599"/>
                  </a:lnTo>
                  <a:lnTo>
                    <a:pt x="30643" y="508432"/>
                  </a:lnTo>
                  <a:close/>
                </a:path>
                <a:path w="793750" h="1035050">
                  <a:moveTo>
                    <a:pt x="217911" y="1035023"/>
                  </a:moveTo>
                  <a:lnTo>
                    <a:pt x="173647" y="962389"/>
                  </a:lnTo>
                  <a:lnTo>
                    <a:pt x="185908" y="928931"/>
                  </a:lnTo>
                  <a:lnTo>
                    <a:pt x="190671" y="894296"/>
                  </a:lnTo>
                  <a:lnTo>
                    <a:pt x="190671" y="494813"/>
                  </a:lnTo>
                  <a:lnTo>
                    <a:pt x="241746" y="494813"/>
                  </a:lnTo>
                  <a:lnTo>
                    <a:pt x="241746" y="926073"/>
                  </a:lnTo>
                  <a:lnTo>
                    <a:pt x="329065" y="926073"/>
                  </a:lnTo>
                  <a:lnTo>
                    <a:pt x="280154" y="967993"/>
                  </a:lnTo>
                  <a:lnTo>
                    <a:pt x="235041" y="1013956"/>
                  </a:lnTo>
                  <a:lnTo>
                    <a:pt x="217911" y="1035023"/>
                  </a:lnTo>
                  <a:close/>
                </a:path>
                <a:path w="793750" h="1035050">
                  <a:moveTo>
                    <a:pt x="711616" y="962389"/>
                  </a:moveTo>
                  <a:lnTo>
                    <a:pt x="633889" y="916000"/>
                  </a:lnTo>
                  <a:lnTo>
                    <a:pt x="583667" y="875144"/>
                  </a:lnTo>
                  <a:lnTo>
                    <a:pt x="535452" y="827071"/>
                  </a:lnTo>
                  <a:lnTo>
                    <a:pt x="493305" y="776634"/>
                  </a:lnTo>
                  <a:lnTo>
                    <a:pt x="455799" y="720498"/>
                  </a:lnTo>
                  <a:lnTo>
                    <a:pt x="436433" y="684890"/>
                  </a:lnTo>
                  <a:lnTo>
                    <a:pt x="418558" y="646871"/>
                  </a:lnTo>
                  <a:lnTo>
                    <a:pt x="402171" y="606441"/>
                  </a:lnTo>
                  <a:lnTo>
                    <a:pt x="387275" y="563599"/>
                  </a:lnTo>
                  <a:lnTo>
                    <a:pt x="367724" y="494813"/>
                  </a:lnTo>
                  <a:lnTo>
                    <a:pt x="384749" y="494813"/>
                  </a:lnTo>
                  <a:lnTo>
                    <a:pt x="398965" y="529780"/>
                  </a:lnTo>
                  <a:lnTo>
                    <a:pt x="409349" y="553863"/>
                  </a:lnTo>
                  <a:lnTo>
                    <a:pt x="427542" y="590747"/>
                  </a:lnTo>
                  <a:lnTo>
                    <a:pt x="447173" y="625645"/>
                  </a:lnTo>
                  <a:lnTo>
                    <a:pt x="468241" y="658557"/>
                  </a:lnTo>
                  <a:lnTo>
                    <a:pt x="490745" y="689483"/>
                  </a:lnTo>
                  <a:lnTo>
                    <a:pt x="531555" y="736340"/>
                  </a:lnTo>
                  <a:lnTo>
                    <a:pt x="576624" y="778319"/>
                  </a:lnTo>
                  <a:lnTo>
                    <a:pt x="622818" y="812991"/>
                  </a:lnTo>
                  <a:lnTo>
                    <a:pt x="682029" y="846045"/>
                  </a:lnTo>
                  <a:lnTo>
                    <a:pt x="744434" y="869452"/>
                  </a:lnTo>
                  <a:lnTo>
                    <a:pt x="793333" y="880677"/>
                  </a:lnTo>
                  <a:lnTo>
                    <a:pt x="793333" y="898835"/>
                  </a:lnTo>
                  <a:lnTo>
                    <a:pt x="765432" y="904730"/>
                  </a:lnTo>
                  <a:lnTo>
                    <a:pt x="756304" y="907773"/>
                  </a:lnTo>
                  <a:lnTo>
                    <a:pt x="735875" y="923661"/>
                  </a:lnTo>
                  <a:lnTo>
                    <a:pt x="729503" y="932581"/>
                  </a:lnTo>
                  <a:lnTo>
                    <a:pt x="711616" y="962389"/>
                  </a:lnTo>
                  <a:close/>
                </a:path>
                <a:path w="793750" h="1035050">
                  <a:moveTo>
                    <a:pt x="329065" y="926073"/>
                  </a:moveTo>
                  <a:lnTo>
                    <a:pt x="241746" y="926073"/>
                  </a:lnTo>
                  <a:lnTo>
                    <a:pt x="409040" y="830724"/>
                  </a:lnTo>
                  <a:lnTo>
                    <a:pt x="449441" y="808044"/>
                  </a:lnTo>
                  <a:lnTo>
                    <a:pt x="456251" y="830742"/>
                  </a:lnTo>
                  <a:lnTo>
                    <a:pt x="398690" y="872205"/>
                  </a:lnTo>
                  <a:lnTo>
                    <a:pt x="339741" y="916923"/>
                  </a:lnTo>
                  <a:lnTo>
                    <a:pt x="329065" y="926073"/>
                  </a:lnTo>
                  <a:close/>
                </a:path>
              </a:pathLst>
            </a:custGeom>
            <a:solidFill>
              <a:srgbClr val="FF7C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607466" y="851818"/>
              <a:ext cx="793750" cy="1035050"/>
            </a:xfrm>
            <a:custGeom>
              <a:rect l="l" t="t" r="r" b="b"/>
              <a:pathLst>
                <a:path w="793750" h="1035050">
                  <a:moveTo>
                    <a:pt x="190671" y="467576"/>
                  </a:moveTo>
                  <a:lnTo>
                    <a:pt x="190671" y="276385"/>
                  </a:lnTo>
                  <a:lnTo>
                    <a:pt x="190671" y="220914"/>
                  </a:lnTo>
                  <a:lnTo>
                    <a:pt x="190671" y="168425"/>
                  </a:lnTo>
                  <a:lnTo>
                    <a:pt x="190671" y="159592"/>
                  </a:lnTo>
                  <a:lnTo>
                    <a:pt x="190671" y="152075"/>
                  </a:lnTo>
                  <a:lnTo>
                    <a:pt x="190527" y="132360"/>
                  </a:lnTo>
                  <a:lnTo>
                    <a:pt x="190458" y="122994"/>
                  </a:lnTo>
                  <a:lnTo>
                    <a:pt x="189327" y="72489"/>
                  </a:lnTo>
                  <a:lnTo>
                    <a:pt x="187267" y="0"/>
                  </a:lnTo>
                  <a:lnTo>
                    <a:pt x="268983" y="49935"/>
                  </a:lnTo>
                  <a:lnTo>
                    <a:pt x="241746" y="86251"/>
                  </a:lnTo>
                  <a:lnTo>
                    <a:pt x="241746" y="467576"/>
                  </a:lnTo>
                  <a:lnTo>
                    <a:pt x="650328" y="467576"/>
                  </a:lnTo>
                  <a:lnTo>
                    <a:pt x="708211" y="399482"/>
                  </a:lnTo>
                  <a:lnTo>
                    <a:pt x="769499" y="494813"/>
                  </a:lnTo>
                  <a:lnTo>
                    <a:pt x="384749" y="494813"/>
                  </a:lnTo>
                  <a:lnTo>
                    <a:pt x="398965" y="529780"/>
                  </a:lnTo>
                  <a:lnTo>
                    <a:pt x="409349" y="553863"/>
                  </a:lnTo>
                  <a:lnTo>
                    <a:pt x="427542" y="590747"/>
                  </a:lnTo>
                  <a:lnTo>
                    <a:pt x="447173" y="625645"/>
                  </a:lnTo>
                  <a:lnTo>
                    <a:pt x="468241" y="658557"/>
                  </a:lnTo>
                  <a:lnTo>
                    <a:pt x="490745" y="689483"/>
                  </a:lnTo>
                  <a:lnTo>
                    <a:pt x="531555" y="736340"/>
                  </a:lnTo>
                  <a:lnTo>
                    <a:pt x="553290" y="758109"/>
                  </a:lnTo>
                  <a:lnTo>
                    <a:pt x="594407" y="792847"/>
                  </a:lnTo>
                  <a:lnTo>
                    <a:pt x="652024" y="830724"/>
                  </a:lnTo>
                  <a:lnTo>
                    <a:pt x="712834" y="858954"/>
                  </a:lnTo>
                  <a:lnTo>
                    <a:pt x="764573" y="874478"/>
                  </a:lnTo>
                  <a:lnTo>
                    <a:pt x="793333" y="880677"/>
                  </a:lnTo>
                  <a:lnTo>
                    <a:pt x="793333" y="898835"/>
                  </a:lnTo>
                  <a:lnTo>
                    <a:pt x="765432" y="904730"/>
                  </a:lnTo>
                  <a:lnTo>
                    <a:pt x="756304" y="907773"/>
                  </a:lnTo>
                  <a:lnTo>
                    <a:pt x="735875" y="923661"/>
                  </a:lnTo>
                  <a:lnTo>
                    <a:pt x="729503" y="932581"/>
                  </a:lnTo>
                  <a:lnTo>
                    <a:pt x="711616" y="962389"/>
                  </a:lnTo>
                  <a:lnTo>
                    <a:pt x="688389" y="950454"/>
                  </a:lnTo>
                  <a:lnTo>
                    <a:pt x="685388" y="948912"/>
                  </a:lnTo>
                  <a:lnTo>
                    <a:pt x="633889" y="916000"/>
                  </a:lnTo>
                  <a:lnTo>
                    <a:pt x="583667" y="875144"/>
                  </a:lnTo>
                  <a:lnTo>
                    <a:pt x="535452" y="827071"/>
                  </a:lnTo>
                  <a:lnTo>
                    <a:pt x="510729" y="798964"/>
                  </a:lnTo>
                  <a:lnTo>
                    <a:pt x="476653" y="753693"/>
                  </a:lnTo>
                  <a:lnTo>
                    <a:pt x="455799" y="720498"/>
                  </a:lnTo>
                  <a:lnTo>
                    <a:pt x="436433" y="684890"/>
                  </a:lnTo>
                  <a:lnTo>
                    <a:pt x="418558" y="646871"/>
                  </a:lnTo>
                  <a:lnTo>
                    <a:pt x="402171" y="606441"/>
                  </a:lnTo>
                  <a:lnTo>
                    <a:pt x="387275" y="563599"/>
                  </a:lnTo>
                  <a:lnTo>
                    <a:pt x="367724" y="494813"/>
                  </a:lnTo>
                  <a:lnTo>
                    <a:pt x="241746" y="494813"/>
                  </a:lnTo>
                  <a:lnTo>
                    <a:pt x="241746" y="926073"/>
                  </a:lnTo>
                  <a:lnTo>
                    <a:pt x="267121" y="911473"/>
                  </a:lnTo>
                  <a:lnTo>
                    <a:pt x="293030" y="896565"/>
                  </a:lnTo>
                  <a:lnTo>
                    <a:pt x="396878" y="837551"/>
                  </a:lnTo>
                  <a:lnTo>
                    <a:pt x="422506" y="823165"/>
                  </a:lnTo>
                  <a:lnTo>
                    <a:pt x="449441" y="808044"/>
                  </a:lnTo>
                  <a:lnTo>
                    <a:pt x="456251" y="830742"/>
                  </a:lnTo>
                  <a:lnTo>
                    <a:pt x="398690" y="872205"/>
                  </a:lnTo>
                  <a:lnTo>
                    <a:pt x="339741" y="916923"/>
                  </a:lnTo>
                  <a:lnTo>
                    <a:pt x="280154" y="967993"/>
                  </a:lnTo>
                  <a:lnTo>
                    <a:pt x="235041" y="1013956"/>
                  </a:lnTo>
                  <a:lnTo>
                    <a:pt x="227067" y="1023762"/>
                  </a:lnTo>
                  <a:lnTo>
                    <a:pt x="217911" y="1035023"/>
                  </a:lnTo>
                  <a:lnTo>
                    <a:pt x="173647" y="962389"/>
                  </a:lnTo>
                  <a:lnTo>
                    <a:pt x="185908" y="928931"/>
                  </a:lnTo>
                  <a:lnTo>
                    <a:pt x="190671" y="894296"/>
                  </a:lnTo>
                  <a:lnTo>
                    <a:pt x="190671" y="494813"/>
                  </a:lnTo>
                  <a:lnTo>
                    <a:pt x="112360" y="494813"/>
                  </a:lnTo>
                  <a:lnTo>
                    <a:pt x="80021" y="497436"/>
                  </a:lnTo>
                  <a:lnTo>
                    <a:pt x="55044" y="501599"/>
                  </a:lnTo>
                  <a:lnTo>
                    <a:pt x="30643" y="508432"/>
                  </a:lnTo>
                  <a:lnTo>
                    <a:pt x="0" y="467576"/>
                  </a:lnTo>
                  <a:lnTo>
                    <a:pt x="190671" y="467576"/>
                  </a:lnTo>
                  <a:close/>
                </a:path>
                <a:path w="793750" h="1035050">
                  <a:moveTo>
                    <a:pt x="636708" y="95331"/>
                  </a:moveTo>
                  <a:lnTo>
                    <a:pt x="592446" y="118028"/>
                  </a:lnTo>
                  <a:lnTo>
                    <a:pt x="554935" y="160796"/>
                  </a:lnTo>
                  <a:lnTo>
                    <a:pt x="546534" y="170375"/>
                  </a:lnTo>
                  <a:lnTo>
                    <a:pt x="460135" y="262302"/>
                  </a:lnTo>
                  <a:lnTo>
                    <a:pt x="380970" y="337205"/>
                  </a:lnTo>
                  <a:lnTo>
                    <a:pt x="326347" y="382210"/>
                  </a:lnTo>
                  <a:lnTo>
                    <a:pt x="292193" y="406894"/>
                  </a:lnTo>
                  <a:lnTo>
                    <a:pt x="290607" y="407933"/>
                  </a:lnTo>
                  <a:lnTo>
                    <a:pt x="275794" y="417640"/>
                  </a:lnTo>
                  <a:lnTo>
                    <a:pt x="268983" y="399482"/>
                  </a:lnTo>
                  <a:lnTo>
                    <a:pt x="297669" y="372582"/>
                  </a:lnTo>
                  <a:lnTo>
                    <a:pt x="346150" y="324579"/>
                  </a:lnTo>
                  <a:lnTo>
                    <a:pt x="392543" y="274644"/>
                  </a:lnTo>
                  <a:lnTo>
                    <a:pt x="434891" y="224708"/>
                  </a:lnTo>
                  <a:lnTo>
                    <a:pt x="437859" y="220939"/>
                  </a:lnTo>
                  <a:lnTo>
                    <a:pt x="454548" y="199741"/>
                  </a:lnTo>
                  <a:lnTo>
                    <a:pt x="482398" y="161792"/>
                  </a:lnTo>
                  <a:lnTo>
                    <a:pt x="506978" y="126753"/>
                  </a:lnTo>
                  <a:lnTo>
                    <a:pt x="536344" y="80222"/>
                  </a:lnTo>
                  <a:lnTo>
                    <a:pt x="560782" y="36225"/>
                  </a:lnTo>
                  <a:lnTo>
                    <a:pt x="572017" y="13618"/>
                  </a:lnTo>
                  <a:lnTo>
                    <a:pt x="636708" y="95331"/>
                  </a:lnTo>
                  <a:close/>
                </a:path>
              </a:pathLst>
            </a:custGeom>
            <a:ln w="9525">
              <a:solidFill>
                <a:srgbClr val="EAAD5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381000" y="5181600"/>
              <a:ext cx="5208175" cy="1303594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39" y="437832"/>
            <a:ext cx="4216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235">
                <a:solidFill>
                  <a:srgbClr val="CA1002"/>
                </a:solidFill>
              </a:rPr>
              <a:t>家长会内容:</a:t>
            </a:r>
            <a:endParaRPr sz="6000"/>
          </a:p>
        </p:txBody>
      </p:sp>
      <p:sp>
        <p:nvSpPr>
          <p:cNvPr id="3" name="object 3"/>
          <p:cNvSpPr txBox="1"/>
          <p:nvPr/>
        </p:nvSpPr>
        <p:spPr>
          <a:xfrm>
            <a:off x="1771014" y="1547812"/>
            <a:ext cx="7008495" cy="4263390"/>
          </a:xfrm>
          <a:prstGeom prst="rect">
            <a:avLst/>
          </a:prstGeom>
        </p:spPr>
        <p:txBody>
          <a:bodyPr vert="horz" wrap="square" lIns="0" tIns="287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60"/>
              </a:spcBef>
            </a:pPr>
            <a:r>
              <a:rPr sz="3600" b="1" spc="-5">
                <a:latin typeface="Microsoft JhengHei"/>
                <a:cs typeface="Microsoft JhengHei"/>
              </a:rPr>
              <a:t>一、公布分析期末考试成绩</a:t>
            </a:r>
            <a:endParaRPr sz="3600">
              <a:latin typeface="Microsoft JhengHei"/>
              <a:cs typeface="Microsoft JhengHei"/>
            </a:endParaRPr>
          </a:p>
          <a:p>
            <a:pPr marL="12700" marR="1501140">
              <a:lnSpc>
                <a:spcPct val="100000"/>
              </a:lnSpc>
              <a:spcBef>
                <a:spcPts val="2160"/>
              </a:spcBef>
            </a:pPr>
            <a:r>
              <a:rPr sz="3600" b="1" spc="-5">
                <a:latin typeface="Microsoft JhengHei"/>
                <a:cs typeface="Microsoft JhengHei"/>
              </a:rPr>
              <a:t>二、家长代表讲话、学生代</a:t>
            </a:r>
            <a:r>
              <a:rPr sz="3600" b="1" spc="-20">
                <a:latin typeface="Microsoft JhengHei"/>
                <a:cs typeface="Microsoft JhengHei"/>
              </a:rPr>
              <a:t>表讲话</a:t>
            </a:r>
            <a:endParaRPr sz="36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3600" b="1">
                <a:latin typeface="Microsoft JhengHei"/>
                <a:cs typeface="Microsoft JhengHei"/>
              </a:rPr>
              <a:t>二、家长必看旳教育</a:t>
            </a:r>
            <a:r>
              <a:rPr sz="3600" b="1" spc="-10">
                <a:latin typeface="Tahoma"/>
                <a:cs typeface="Tahoma"/>
              </a:rPr>
              <a:t>33</a:t>
            </a:r>
            <a:r>
              <a:rPr sz="3600" b="1">
                <a:latin typeface="Microsoft JhengHei"/>
                <a:cs typeface="Microsoft JhengHei"/>
              </a:rPr>
              <a:t>条（节选</a:t>
            </a:r>
            <a:r>
              <a:rPr sz="3600" b="1" spc="-50">
                <a:latin typeface="Microsoft JhengHei"/>
                <a:cs typeface="Microsoft JhengHei"/>
              </a:rPr>
              <a:t>）</a:t>
            </a:r>
            <a:endParaRPr sz="3600">
              <a:latin typeface="Microsoft JhengHei"/>
              <a:cs typeface="Microsoft JhengHei"/>
            </a:endParaRPr>
          </a:p>
          <a:p>
            <a:pPr marL="83820">
              <a:lnSpc>
                <a:spcPct val="100000"/>
              </a:lnSpc>
              <a:spcBef>
                <a:spcPts val="935"/>
              </a:spcBef>
            </a:pPr>
            <a:r>
              <a:rPr sz="3600" b="1" spc="-5">
                <a:latin typeface="Microsoft JhengHei"/>
                <a:cs typeface="Microsoft JhengHei"/>
              </a:rPr>
              <a:t>三、谈谈暑假补习班旳事儿</a:t>
            </a:r>
            <a:endParaRPr sz="3600">
              <a:latin typeface="Microsoft JhengHei"/>
              <a:cs typeface="Microsoft JhengHei"/>
            </a:endParaRPr>
          </a:p>
          <a:p>
            <a:pPr marL="155575">
              <a:lnSpc>
                <a:spcPct val="100000"/>
              </a:lnSpc>
              <a:spcBef>
                <a:spcPts val="1605"/>
              </a:spcBef>
            </a:pPr>
            <a:r>
              <a:rPr sz="3600" b="1" spc="-5">
                <a:latin typeface="Microsoft JhengHei"/>
                <a:cs typeface="Microsoft JhengHei"/>
              </a:rPr>
              <a:t>四、给家长旳几点希望</a:t>
            </a:r>
            <a:endParaRPr sz="36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4432300"/>
            <a:ext cx="1690491" cy="223010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104900" y="685800"/>
            <a:ext cx="2172970" cy="2332355"/>
          </a:xfrm>
          <a:custGeom>
            <a:rect l="l" t="t" r="r" b="b"/>
            <a:pathLst>
              <a:path w="2172970" h="2332355">
                <a:moveTo>
                  <a:pt x="515500" y="600559"/>
                </a:moveTo>
                <a:lnTo>
                  <a:pt x="395830" y="600559"/>
                </a:lnTo>
                <a:lnTo>
                  <a:pt x="395254" y="409130"/>
                </a:lnTo>
                <a:lnTo>
                  <a:pt x="390651" y="108851"/>
                </a:lnTo>
                <a:lnTo>
                  <a:pt x="386624" y="0"/>
                </a:lnTo>
                <a:lnTo>
                  <a:pt x="598347" y="110102"/>
                </a:lnTo>
                <a:lnTo>
                  <a:pt x="515500" y="170158"/>
                </a:lnTo>
                <a:lnTo>
                  <a:pt x="515500" y="600559"/>
                </a:lnTo>
                <a:close/>
              </a:path>
              <a:path w="2172970" h="2332355">
                <a:moveTo>
                  <a:pt x="837688" y="610568"/>
                </a:moveTo>
                <a:lnTo>
                  <a:pt x="764045" y="530493"/>
                </a:lnTo>
                <a:lnTo>
                  <a:pt x="1169081" y="530493"/>
                </a:lnTo>
                <a:lnTo>
                  <a:pt x="1168218" y="342856"/>
                </a:lnTo>
                <a:lnTo>
                  <a:pt x="1163902" y="98841"/>
                </a:lnTo>
                <a:lnTo>
                  <a:pt x="1159875" y="10009"/>
                </a:lnTo>
                <a:lnTo>
                  <a:pt x="1371599" y="130121"/>
                </a:lnTo>
                <a:lnTo>
                  <a:pt x="1288750" y="200186"/>
                </a:lnTo>
                <a:lnTo>
                  <a:pt x="1288750" y="590549"/>
                </a:lnTo>
                <a:lnTo>
                  <a:pt x="929741" y="590549"/>
                </a:lnTo>
                <a:lnTo>
                  <a:pt x="837688" y="610568"/>
                </a:lnTo>
                <a:close/>
              </a:path>
              <a:path w="2172970" h="2332355">
                <a:moveTo>
                  <a:pt x="82847" y="680633"/>
                </a:moveTo>
                <a:lnTo>
                  <a:pt x="9204" y="600559"/>
                </a:lnTo>
                <a:lnTo>
                  <a:pt x="589143" y="600559"/>
                </a:lnTo>
                <a:lnTo>
                  <a:pt x="681196" y="500466"/>
                </a:lnTo>
                <a:lnTo>
                  <a:pt x="828482" y="660615"/>
                </a:lnTo>
                <a:lnTo>
                  <a:pt x="174901" y="660615"/>
                </a:lnTo>
                <a:lnTo>
                  <a:pt x="82847" y="680633"/>
                </a:lnTo>
                <a:close/>
              </a:path>
              <a:path w="2172970" h="2332355">
                <a:moveTo>
                  <a:pt x="892919" y="1121043"/>
                </a:moveTo>
                <a:lnTo>
                  <a:pt x="819276" y="1040969"/>
                </a:lnTo>
                <a:lnTo>
                  <a:pt x="1169081" y="1040969"/>
                </a:lnTo>
                <a:lnTo>
                  <a:pt x="1169081" y="590549"/>
                </a:lnTo>
                <a:lnTo>
                  <a:pt x="1288750" y="590549"/>
                </a:lnTo>
                <a:lnTo>
                  <a:pt x="1288750" y="1101025"/>
                </a:lnTo>
                <a:lnTo>
                  <a:pt x="975768" y="1101025"/>
                </a:lnTo>
                <a:lnTo>
                  <a:pt x="892919" y="1121043"/>
                </a:lnTo>
                <a:close/>
              </a:path>
              <a:path w="2172970" h="2332355">
                <a:moveTo>
                  <a:pt x="110463" y="1471370"/>
                </a:moveTo>
                <a:lnTo>
                  <a:pt x="0" y="1281193"/>
                </a:lnTo>
                <a:lnTo>
                  <a:pt x="28334" y="1274311"/>
                </a:lnTo>
                <a:lnTo>
                  <a:pt x="103127" y="1249288"/>
                </a:lnTo>
                <a:lnTo>
                  <a:pt x="193298" y="1211681"/>
                </a:lnTo>
                <a:lnTo>
                  <a:pt x="395830" y="1121043"/>
                </a:lnTo>
                <a:lnTo>
                  <a:pt x="395830" y="660615"/>
                </a:lnTo>
                <a:lnTo>
                  <a:pt x="515500" y="660615"/>
                </a:lnTo>
                <a:lnTo>
                  <a:pt x="515500" y="1070997"/>
                </a:lnTo>
                <a:lnTo>
                  <a:pt x="660156" y="1070997"/>
                </a:lnTo>
                <a:lnTo>
                  <a:pt x="515500" y="1171090"/>
                </a:lnTo>
                <a:lnTo>
                  <a:pt x="515500" y="1241156"/>
                </a:lnTo>
                <a:lnTo>
                  <a:pt x="395830" y="1241156"/>
                </a:lnTo>
                <a:lnTo>
                  <a:pt x="208233" y="1372365"/>
                </a:lnTo>
                <a:lnTo>
                  <a:pt x="172166" y="1401461"/>
                </a:lnTo>
                <a:lnTo>
                  <a:pt x="124989" y="1450256"/>
                </a:lnTo>
                <a:lnTo>
                  <a:pt x="110463" y="1471370"/>
                </a:lnTo>
                <a:close/>
              </a:path>
              <a:path w="2172970" h="2332355">
                <a:moveTo>
                  <a:pt x="660156" y="1070997"/>
                </a:moveTo>
                <a:lnTo>
                  <a:pt x="515500" y="1070997"/>
                </a:lnTo>
                <a:lnTo>
                  <a:pt x="800866" y="930866"/>
                </a:lnTo>
                <a:lnTo>
                  <a:pt x="819276" y="960894"/>
                </a:lnTo>
                <a:lnTo>
                  <a:pt x="660156" y="1070997"/>
                </a:lnTo>
                <a:close/>
              </a:path>
              <a:path w="2172970" h="2332355">
                <a:moveTo>
                  <a:pt x="745633" y="1641528"/>
                </a:moveTo>
                <a:lnTo>
                  <a:pt x="671990" y="1561454"/>
                </a:lnTo>
                <a:lnTo>
                  <a:pt x="1169081" y="1561454"/>
                </a:lnTo>
                <a:lnTo>
                  <a:pt x="1169081" y="1101025"/>
                </a:lnTo>
                <a:lnTo>
                  <a:pt x="1288750" y="1101025"/>
                </a:lnTo>
                <a:lnTo>
                  <a:pt x="1288750" y="1621510"/>
                </a:lnTo>
                <a:lnTo>
                  <a:pt x="828482" y="1621510"/>
                </a:lnTo>
                <a:lnTo>
                  <a:pt x="745633" y="1641528"/>
                </a:lnTo>
                <a:close/>
              </a:path>
              <a:path w="2172970" h="2332355">
                <a:moveTo>
                  <a:pt x="510178" y="2101957"/>
                </a:moveTo>
                <a:lnTo>
                  <a:pt x="326790" y="2101957"/>
                </a:lnTo>
                <a:lnTo>
                  <a:pt x="349492" y="2092927"/>
                </a:lnTo>
                <a:lnTo>
                  <a:pt x="395830" y="1981845"/>
                </a:lnTo>
                <a:lnTo>
                  <a:pt x="395830" y="1241156"/>
                </a:lnTo>
                <a:lnTo>
                  <a:pt x="515500" y="1241156"/>
                </a:lnTo>
                <a:lnTo>
                  <a:pt x="515500" y="2021883"/>
                </a:lnTo>
                <a:lnTo>
                  <a:pt x="512160" y="2089093"/>
                </a:lnTo>
                <a:lnTo>
                  <a:pt x="511507" y="2096483"/>
                </a:lnTo>
                <a:lnTo>
                  <a:pt x="510178" y="2101957"/>
                </a:lnTo>
                <a:close/>
              </a:path>
              <a:path w="2172970" h="2332355">
                <a:moveTo>
                  <a:pt x="1159875" y="2332171"/>
                </a:moveTo>
                <a:lnTo>
                  <a:pt x="1163902" y="2190164"/>
                </a:lnTo>
                <a:lnTo>
                  <a:pt x="1168505" y="1834833"/>
                </a:lnTo>
                <a:lnTo>
                  <a:pt x="1169081" y="1621510"/>
                </a:lnTo>
                <a:lnTo>
                  <a:pt x="1288750" y="1621510"/>
                </a:lnTo>
                <a:lnTo>
                  <a:pt x="1288750" y="2262106"/>
                </a:lnTo>
                <a:lnTo>
                  <a:pt x="1159875" y="2332171"/>
                </a:lnTo>
                <a:close/>
              </a:path>
              <a:path w="2172970" h="2332355">
                <a:moveTo>
                  <a:pt x="322187" y="2322162"/>
                </a:moveTo>
                <a:lnTo>
                  <a:pt x="316577" y="2281225"/>
                </a:lnTo>
                <a:lnTo>
                  <a:pt x="280905" y="2227738"/>
                </a:lnTo>
                <a:lnTo>
                  <a:pt x="246781" y="2199743"/>
                </a:lnTo>
                <a:lnTo>
                  <a:pt x="82847" y="2111966"/>
                </a:lnTo>
                <a:lnTo>
                  <a:pt x="82847" y="2071929"/>
                </a:lnTo>
                <a:lnTo>
                  <a:pt x="261140" y="2097063"/>
                </a:lnTo>
                <a:lnTo>
                  <a:pt x="285653" y="2100080"/>
                </a:lnTo>
                <a:lnTo>
                  <a:pt x="326790" y="2101957"/>
                </a:lnTo>
                <a:lnTo>
                  <a:pt x="510178" y="2101957"/>
                </a:lnTo>
                <a:lnTo>
                  <a:pt x="500576" y="2141525"/>
                </a:lnTo>
                <a:lnTo>
                  <a:pt x="483028" y="2182814"/>
                </a:lnTo>
                <a:lnTo>
                  <a:pt x="458863" y="2220348"/>
                </a:lnTo>
                <a:lnTo>
                  <a:pt x="428083" y="2254130"/>
                </a:lnTo>
                <a:lnTo>
                  <a:pt x="392623" y="2282603"/>
                </a:lnTo>
                <a:lnTo>
                  <a:pt x="322187" y="2322162"/>
                </a:lnTo>
                <a:close/>
              </a:path>
              <a:path w="2172970" h="2332355">
                <a:moveTo>
                  <a:pt x="1528090" y="2332171"/>
                </a:moveTo>
                <a:lnTo>
                  <a:pt x="1528090" y="480447"/>
                </a:lnTo>
                <a:lnTo>
                  <a:pt x="1527514" y="346572"/>
                </a:lnTo>
                <a:lnTo>
                  <a:pt x="1522911" y="116358"/>
                </a:lnTo>
                <a:lnTo>
                  <a:pt x="1518884" y="20018"/>
                </a:lnTo>
                <a:lnTo>
                  <a:pt x="1739813" y="130121"/>
                </a:lnTo>
                <a:lnTo>
                  <a:pt x="1647760" y="200186"/>
                </a:lnTo>
                <a:lnTo>
                  <a:pt x="1647760" y="540503"/>
                </a:lnTo>
                <a:lnTo>
                  <a:pt x="2098824" y="540503"/>
                </a:lnTo>
                <a:lnTo>
                  <a:pt x="2154056" y="600559"/>
                </a:lnTo>
                <a:lnTo>
                  <a:pt x="1647760" y="600559"/>
                </a:lnTo>
                <a:lnTo>
                  <a:pt x="1647760" y="1050978"/>
                </a:lnTo>
                <a:lnTo>
                  <a:pt x="2071207" y="1050978"/>
                </a:lnTo>
                <a:lnTo>
                  <a:pt x="2126439" y="1111034"/>
                </a:lnTo>
                <a:lnTo>
                  <a:pt x="1647760" y="1111034"/>
                </a:lnTo>
                <a:lnTo>
                  <a:pt x="1647760" y="1571463"/>
                </a:lnTo>
                <a:lnTo>
                  <a:pt x="2117233" y="1571463"/>
                </a:lnTo>
                <a:lnTo>
                  <a:pt x="2172465" y="1631519"/>
                </a:lnTo>
                <a:lnTo>
                  <a:pt x="1647760" y="1631519"/>
                </a:lnTo>
                <a:lnTo>
                  <a:pt x="1648335" y="1817317"/>
                </a:lnTo>
                <a:lnTo>
                  <a:pt x="1652936" y="2132610"/>
                </a:lnTo>
                <a:lnTo>
                  <a:pt x="1656965" y="2262106"/>
                </a:lnTo>
                <a:lnTo>
                  <a:pt x="1528090" y="2332171"/>
                </a:lnTo>
                <a:close/>
              </a:path>
              <a:path w="2172970" h="2332355">
                <a:moveTo>
                  <a:pt x="2098824" y="540503"/>
                </a:moveTo>
                <a:lnTo>
                  <a:pt x="1914716" y="540503"/>
                </a:lnTo>
                <a:lnTo>
                  <a:pt x="2006771" y="440410"/>
                </a:lnTo>
                <a:lnTo>
                  <a:pt x="2098824" y="540503"/>
                </a:lnTo>
                <a:close/>
              </a:path>
              <a:path w="2172970" h="2332355">
                <a:moveTo>
                  <a:pt x="2071207" y="1050978"/>
                </a:moveTo>
                <a:lnTo>
                  <a:pt x="1887099" y="1050978"/>
                </a:lnTo>
                <a:lnTo>
                  <a:pt x="1979154" y="950885"/>
                </a:lnTo>
                <a:lnTo>
                  <a:pt x="2071207" y="1050978"/>
                </a:lnTo>
                <a:close/>
              </a:path>
              <a:path w="2172970" h="2332355">
                <a:moveTo>
                  <a:pt x="2117233" y="1571463"/>
                </a:moveTo>
                <a:lnTo>
                  <a:pt x="1914716" y="1571463"/>
                </a:lnTo>
                <a:lnTo>
                  <a:pt x="2015974" y="1461361"/>
                </a:lnTo>
                <a:lnTo>
                  <a:pt x="2117233" y="1571463"/>
                </a:lnTo>
                <a:close/>
              </a:path>
            </a:pathLst>
          </a:custGeom>
          <a:solidFill>
            <a:srgbClr val="B2B2B2">
              <a:alpha val="7607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489088" y="695809"/>
            <a:ext cx="1933575" cy="2302510"/>
          </a:xfrm>
          <a:custGeom>
            <a:rect l="l" t="t" r="r" b="b"/>
            <a:pathLst>
              <a:path w="1933575" h="2302510">
                <a:moveTo>
                  <a:pt x="184108" y="1091015"/>
                </a:moveTo>
                <a:lnTo>
                  <a:pt x="156491" y="1060987"/>
                </a:lnTo>
                <a:lnTo>
                  <a:pt x="209205" y="1016571"/>
                </a:lnTo>
                <a:lnTo>
                  <a:pt x="313341" y="916478"/>
                </a:lnTo>
                <a:lnTo>
                  <a:pt x="415750" y="801371"/>
                </a:lnTo>
                <a:lnTo>
                  <a:pt x="512162" y="676772"/>
                </a:lnTo>
                <a:lnTo>
                  <a:pt x="566131" y="600559"/>
                </a:lnTo>
                <a:lnTo>
                  <a:pt x="613956" y="527678"/>
                </a:lnTo>
                <a:lnTo>
                  <a:pt x="699678" y="380041"/>
                </a:lnTo>
                <a:lnTo>
                  <a:pt x="772172" y="229901"/>
                </a:lnTo>
                <a:lnTo>
                  <a:pt x="831432" y="77259"/>
                </a:lnTo>
                <a:lnTo>
                  <a:pt x="856100" y="0"/>
                </a:lnTo>
                <a:lnTo>
                  <a:pt x="1058618" y="160149"/>
                </a:lnTo>
                <a:lnTo>
                  <a:pt x="957358" y="200186"/>
                </a:lnTo>
                <a:lnTo>
                  <a:pt x="891516" y="305977"/>
                </a:lnTo>
                <a:lnTo>
                  <a:pt x="862427" y="352203"/>
                </a:lnTo>
                <a:lnTo>
                  <a:pt x="837689" y="390363"/>
                </a:lnTo>
                <a:lnTo>
                  <a:pt x="1822049" y="390363"/>
                </a:lnTo>
                <a:lnTo>
                  <a:pt x="1868690" y="430400"/>
                </a:lnTo>
                <a:lnTo>
                  <a:pt x="1834937" y="450419"/>
                </a:lnTo>
                <a:lnTo>
                  <a:pt x="810072" y="450419"/>
                </a:lnTo>
                <a:lnTo>
                  <a:pt x="754794" y="528020"/>
                </a:lnTo>
                <a:lnTo>
                  <a:pt x="698312" y="604078"/>
                </a:lnTo>
                <a:lnTo>
                  <a:pt x="636355" y="680633"/>
                </a:lnTo>
                <a:lnTo>
                  <a:pt x="616760" y="680633"/>
                </a:lnTo>
                <a:lnTo>
                  <a:pt x="589143" y="710661"/>
                </a:lnTo>
                <a:lnTo>
                  <a:pt x="545274" y="784871"/>
                </a:lnTo>
                <a:lnTo>
                  <a:pt x="467028" y="864946"/>
                </a:lnTo>
                <a:lnTo>
                  <a:pt x="387630" y="938139"/>
                </a:lnTo>
                <a:lnTo>
                  <a:pt x="307086" y="1004451"/>
                </a:lnTo>
                <a:lnTo>
                  <a:pt x="230724" y="1059999"/>
                </a:lnTo>
                <a:lnTo>
                  <a:pt x="184108" y="1091015"/>
                </a:lnTo>
                <a:close/>
              </a:path>
              <a:path w="1933575" h="2302510">
                <a:moveTo>
                  <a:pt x="1822049" y="390363"/>
                </a:moveTo>
                <a:lnTo>
                  <a:pt x="1610939" y="390363"/>
                </a:lnTo>
                <a:lnTo>
                  <a:pt x="1693787" y="280260"/>
                </a:lnTo>
                <a:lnTo>
                  <a:pt x="1822049" y="390363"/>
                </a:lnTo>
                <a:close/>
              </a:path>
              <a:path w="1933575" h="2302510">
                <a:moveTo>
                  <a:pt x="973874" y="1341248"/>
                </a:moveTo>
                <a:lnTo>
                  <a:pt x="782458" y="1341248"/>
                </a:lnTo>
                <a:lnTo>
                  <a:pt x="835676" y="1300039"/>
                </a:lnTo>
                <a:lnTo>
                  <a:pt x="943838" y="1210580"/>
                </a:lnTo>
                <a:lnTo>
                  <a:pt x="1054301" y="1111738"/>
                </a:lnTo>
                <a:lnTo>
                  <a:pt x="1161102" y="1009238"/>
                </a:lnTo>
                <a:lnTo>
                  <a:pt x="1224315" y="945880"/>
                </a:lnTo>
                <a:lnTo>
                  <a:pt x="1280696" y="886685"/>
                </a:lnTo>
                <a:lnTo>
                  <a:pt x="1386556" y="765947"/>
                </a:lnTo>
                <a:lnTo>
                  <a:pt x="1483214" y="642082"/>
                </a:lnTo>
                <a:lnTo>
                  <a:pt x="1570665" y="515088"/>
                </a:lnTo>
                <a:lnTo>
                  <a:pt x="1610939" y="450419"/>
                </a:lnTo>
                <a:lnTo>
                  <a:pt x="1834937" y="450419"/>
                </a:lnTo>
                <a:lnTo>
                  <a:pt x="1767430" y="490456"/>
                </a:lnTo>
                <a:lnTo>
                  <a:pt x="1714284" y="571234"/>
                </a:lnTo>
                <a:lnTo>
                  <a:pt x="1606694" y="722000"/>
                </a:lnTo>
                <a:lnTo>
                  <a:pt x="1497380" y="858377"/>
                </a:lnTo>
                <a:lnTo>
                  <a:pt x="1386342" y="980366"/>
                </a:lnTo>
                <a:lnTo>
                  <a:pt x="1330175" y="1035964"/>
                </a:lnTo>
                <a:lnTo>
                  <a:pt x="1266960" y="1095062"/>
                </a:lnTo>
                <a:lnTo>
                  <a:pt x="1162968" y="1188215"/>
                </a:lnTo>
                <a:lnTo>
                  <a:pt x="1053654" y="1279550"/>
                </a:lnTo>
                <a:lnTo>
                  <a:pt x="973874" y="1341248"/>
                </a:lnTo>
                <a:close/>
              </a:path>
              <a:path w="1933575" h="2302510">
                <a:moveTo>
                  <a:pt x="630196" y="688243"/>
                </a:moveTo>
                <a:lnTo>
                  <a:pt x="616760" y="680633"/>
                </a:lnTo>
                <a:lnTo>
                  <a:pt x="636355" y="680633"/>
                </a:lnTo>
                <a:lnTo>
                  <a:pt x="630196" y="688243"/>
                </a:lnTo>
                <a:close/>
              </a:path>
              <a:path w="1933575" h="2302510">
                <a:moveTo>
                  <a:pt x="865306" y="1091015"/>
                </a:moveTo>
                <a:lnTo>
                  <a:pt x="819277" y="1020950"/>
                </a:lnTo>
                <a:lnTo>
                  <a:pt x="805438" y="991729"/>
                </a:lnTo>
                <a:lnTo>
                  <a:pt x="765340" y="925705"/>
                </a:lnTo>
                <a:lnTo>
                  <a:pt x="707807" y="848133"/>
                </a:lnTo>
                <a:lnTo>
                  <a:pt x="701560" y="840714"/>
                </a:lnTo>
                <a:lnTo>
                  <a:pt x="599966" y="723183"/>
                </a:lnTo>
                <a:lnTo>
                  <a:pt x="622368" y="697915"/>
                </a:lnTo>
                <a:lnTo>
                  <a:pt x="871989" y="825192"/>
                </a:lnTo>
                <a:lnTo>
                  <a:pt x="922012" y="872003"/>
                </a:lnTo>
                <a:lnTo>
                  <a:pt x="938949" y="905843"/>
                </a:lnTo>
                <a:lnTo>
                  <a:pt x="937269" y="989130"/>
                </a:lnTo>
                <a:lnTo>
                  <a:pt x="925140" y="1040969"/>
                </a:lnTo>
                <a:lnTo>
                  <a:pt x="865306" y="1091015"/>
                </a:lnTo>
                <a:close/>
              </a:path>
              <a:path w="1933575" h="2302510">
                <a:moveTo>
                  <a:pt x="9205" y="1811687"/>
                </a:moveTo>
                <a:lnTo>
                  <a:pt x="0" y="1781659"/>
                </a:lnTo>
                <a:lnTo>
                  <a:pt x="97231" y="1740683"/>
                </a:lnTo>
                <a:lnTo>
                  <a:pt x="281337" y="1653101"/>
                </a:lnTo>
                <a:lnTo>
                  <a:pt x="451637" y="1558013"/>
                </a:lnTo>
                <a:lnTo>
                  <a:pt x="608129" y="1455417"/>
                </a:lnTo>
                <a:lnTo>
                  <a:pt x="681197" y="1401304"/>
                </a:lnTo>
                <a:lnTo>
                  <a:pt x="681197" y="1301211"/>
                </a:lnTo>
                <a:lnTo>
                  <a:pt x="782458" y="1341248"/>
                </a:lnTo>
                <a:lnTo>
                  <a:pt x="973874" y="1341248"/>
                </a:lnTo>
                <a:lnTo>
                  <a:pt x="946067" y="1362753"/>
                </a:lnTo>
                <a:lnTo>
                  <a:pt x="892921" y="1401304"/>
                </a:lnTo>
                <a:lnTo>
                  <a:pt x="1899138" y="1401304"/>
                </a:lnTo>
                <a:lnTo>
                  <a:pt x="1933128" y="1431333"/>
                </a:lnTo>
                <a:lnTo>
                  <a:pt x="1896307" y="1461360"/>
                </a:lnTo>
                <a:lnTo>
                  <a:pt x="810072" y="1461360"/>
                </a:lnTo>
                <a:lnTo>
                  <a:pt x="810072" y="1531426"/>
                </a:lnTo>
                <a:lnTo>
                  <a:pt x="681197" y="1531426"/>
                </a:lnTo>
                <a:lnTo>
                  <a:pt x="600220" y="1577406"/>
                </a:lnTo>
                <a:lnTo>
                  <a:pt x="435672" y="1659983"/>
                </a:lnTo>
                <a:lnTo>
                  <a:pt x="267673" y="1730048"/>
                </a:lnTo>
                <a:lnTo>
                  <a:pt x="96223" y="1787602"/>
                </a:lnTo>
                <a:lnTo>
                  <a:pt x="9205" y="1811687"/>
                </a:lnTo>
                <a:close/>
              </a:path>
              <a:path w="1933575" h="2302510">
                <a:moveTo>
                  <a:pt x="1899138" y="1401304"/>
                </a:moveTo>
                <a:lnTo>
                  <a:pt x="1712198" y="1401304"/>
                </a:lnTo>
                <a:lnTo>
                  <a:pt x="1785842" y="1301211"/>
                </a:lnTo>
                <a:lnTo>
                  <a:pt x="1899138" y="1401304"/>
                </a:lnTo>
                <a:close/>
              </a:path>
              <a:path w="1933575" h="2302510">
                <a:moveTo>
                  <a:pt x="1863332" y="2061920"/>
                </a:moveTo>
                <a:lnTo>
                  <a:pt x="1730610" y="2061920"/>
                </a:lnTo>
                <a:lnTo>
                  <a:pt x="1730610" y="1461360"/>
                </a:lnTo>
                <a:lnTo>
                  <a:pt x="1896307" y="1461360"/>
                </a:lnTo>
                <a:lnTo>
                  <a:pt x="1859484" y="1491389"/>
                </a:lnTo>
                <a:lnTo>
                  <a:pt x="1859484" y="1871743"/>
                </a:lnTo>
                <a:lnTo>
                  <a:pt x="1860059" y="1948064"/>
                </a:lnTo>
                <a:lnTo>
                  <a:pt x="1863332" y="2061920"/>
                </a:lnTo>
                <a:close/>
              </a:path>
              <a:path w="1933575" h="2302510">
                <a:moveTo>
                  <a:pt x="671992" y="2302143"/>
                </a:moveTo>
                <a:lnTo>
                  <a:pt x="677667" y="2059608"/>
                </a:lnTo>
                <a:lnTo>
                  <a:pt x="680623" y="1911779"/>
                </a:lnTo>
                <a:lnTo>
                  <a:pt x="681197" y="1841715"/>
                </a:lnTo>
                <a:lnTo>
                  <a:pt x="681197" y="1531426"/>
                </a:lnTo>
                <a:lnTo>
                  <a:pt x="810072" y="1531426"/>
                </a:lnTo>
                <a:lnTo>
                  <a:pt x="810072" y="2061920"/>
                </a:lnTo>
                <a:lnTo>
                  <a:pt x="1863332" y="2061920"/>
                </a:lnTo>
                <a:lnTo>
                  <a:pt x="1864587" y="2105576"/>
                </a:lnTo>
                <a:lnTo>
                  <a:pt x="1865365" y="2121976"/>
                </a:lnTo>
                <a:lnTo>
                  <a:pt x="810072" y="2121976"/>
                </a:lnTo>
                <a:lnTo>
                  <a:pt x="810072" y="2242087"/>
                </a:lnTo>
                <a:lnTo>
                  <a:pt x="671992" y="2302143"/>
                </a:lnTo>
                <a:close/>
              </a:path>
              <a:path w="1933575" h="2302510">
                <a:moveTo>
                  <a:pt x="1730610" y="2272116"/>
                </a:moveTo>
                <a:lnTo>
                  <a:pt x="1730610" y="2121976"/>
                </a:lnTo>
                <a:lnTo>
                  <a:pt x="1865365" y="2121976"/>
                </a:lnTo>
                <a:lnTo>
                  <a:pt x="1868690" y="2192041"/>
                </a:lnTo>
                <a:lnTo>
                  <a:pt x="1730610" y="2272116"/>
                </a:lnTo>
                <a:close/>
              </a:path>
            </a:pathLst>
          </a:custGeom>
          <a:solidFill>
            <a:srgbClr val="B2B2B2">
              <a:alpha val="7607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818048" y="685800"/>
            <a:ext cx="2145030" cy="2362200"/>
          </a:xfrm>
          <a:custGeom>
            <a:rect l="l" t="t" r="r" b="b"/>
            <a:pathLst>
              <a:path w="2145029" h="2362200">
                <a:moveTo>
                  <a:pt x="506295" y="620577"/>
                </a:moveTo>
                <a:lnTo>
                  <a:pt x="386626" y="620577"/>
                </a:lnTo>
                <a:lnTo>
                  <a:pt x="386051" y="480447"/>
                </a:lnTo>
                <a:lnTo>
                  <a:pt x="381446" y="170158"/>
                </a:lnTo>
                <a:lnTo>
                  <a:pt x="377420" y="0"/>
                </a:lnTo>
                <a:lnTo>
                  <a:pt x="589143" y="110102"/>
                </a:lnTo>
                <a:lnTo>
                  <a:pt x="506295" y="180167"/>
                </a:lnTo>
                <a:lnTo>
                  <a:pt x="506295" y="620577"/>
                </a:lnTo>
                <a:close/>
              </a:path>
              <a:path w="2145029" h="2362200">
                <a:moveTo>
                  <a:pt x="1445242" y="360335"/>
                </a:moveTo>
                <a:lnTo>
                  <a:pt x="1417627" y="360335"/>
                </a:lnTo>
                <a:lnTo>
                  <a:pt x="1403618" y="300460"/>
                </a:lnTo>
                <a:lnTo>
                  <a:pt x="1382672" y="234124"/>
                </a:lnTo>
                <a:lnTo>
                  <a:pt x="1343551" y="151547"/>
                </a:lnTo>
                <a:lnTo>
                  <a:pt x="1313640" y="104570"/>
                </a:lnTo>
                <a:lnTo>
                  <a:pt x="1261136" y="30027"/>
                </a:lnTo>
                <a:lnTo>
                  <a:pt x="1279544" y="0"/>
                </a:lnTo>
                <a:lnTo>
                  <a:pt x="1509679" y="150139"/>
                </a:lnTo>
                <a:lnTo>
                  <a:pt x="1537296" y="220205"/>
                </a:lnTo>
                <a:lnTo>
                  <a:pt x="1527781" y="262165"/>
                </a:lnTo>
                <a:lnTo>
                  <a:pt x="1445242" y="360335"/>
                </a:lnTo>
                <a:close/>
              </a:path>
              <a:path w="2145029" h="2362200">
                <a:moveTo>
                  <a:pt x="929740" y="450419"/>
                </a:moveTo>
                <a:lnTo>
                  <a:pt x="846892" y="360335"/>
                </a:lnTo>
                <a:lnTo>
                  <a:pt x="1859484" y="360335"/>
                </a:lnTo>
                <a:lnTo>
                  <a:pt x="1960742" y="250232"/>
                </a:lnTo>
                <a:lnTo>
                  <a:pt x="2117234" y="420391"/>
                </a:lnTo>
                <a:lnTo>
                  <a:pt x="1150670" y="420391"/>
                </a:lnTo>
                <a:lnTo>
                  <a:pt x="1070932" y="425129"/>
                </a:lnTo>
                <a:lnTo>
                  <a:pt x="989673" y="436174"/>
                </a:lnTo>
                <a:lnTo>
                  <a:pt x="929740" y="450419"/>
                </a:lnTo>
                <a:close/>
              </a:path>
              <a:path w="2145029" h="2362200">
                <a:moveTo>
                  <a:pt x="1574116" y="850792"/>
                </a:moveTo>
                <a:lnTo>
                  <a:pt x="1528090" y="850792"/>
                </a:lnTo>
                <a:lnTo>
                  <a:pt x="1570090" y="730680"/>
                </a:lnTo>
                <a:lnTo>
                  <a:pt x="1617988" y="569280"/>
                </a:lnTo>
                <a:lnTo>
                  <a:pt x="1638909" y="478279"/>
                </a:lnTo>
                <a:lnTo>
                  <a:pt x="1647759" y="430400"/>
                </a:lnTo>
                <a:lnTo>
                  <a:pt x="1822662" y="540503"/>
                </a:lnTo>
                <a:lnTo>
                  <a:pt x="1780471" y="567958"/>
                </a:lnTo>
                <a:lnTo>
                  <a:pt x="1702993" y="660615"/>
                </a:lnTo>
                <a:lnTo>
                  <a:pt x="1659387" y="726838"/>
                </a:lnTo>
                <a:lnTo>
                  <a:pt x="1613823" y="794074"/>
                </a:lnTo>
                <a:lnTo>
                  <a:pt x="1574116" y="850792"/>
                </a:lnTo>
                <a:close/>
              </a:path>
              <a:path w="2145029" h="2362200">
                <a:moveTo>
                  <a:pt x="1261136" y="830773"/>
                </a:moveTo>
                <a:lnTo>
                  <a:pt x="1215107" y="750699"/>
                </a:lnTo>
                <a:lnTo>
                  <a:pt x="1205208" y="706319"/>
                </a:lnTo>
                <a:lnTo>
                  <a:pt x="1189647" y="653577"/>
                </a:lnTo>
                <a:lnTo>
                  <a:pt x="1159731" y="581009"/>
                </a:lnTo>
                <a:lnTo>
                  <a:pt x="1154095" y="569975"/>
                </a:lnTo>
                <a:lnTo>
                  <a:pt x="1095438" y="460428"/>
                </a:lnTo>
                <a:lnTo>
                  <a:pt x="1123055" y="440410"/>
                </a:lnTo>
                <a:lnTo>
                  <a:pt x="1306450" y="596033"/>
                </a:lnTo>
                <a:lnTo>
                  <a:pt x="1307566" y="597246"/>
                </a:lnTo>
                <a:lnTo>
                  <a:pt x="1320970" y="615573"/>
                </a:lnTo>
                <a:lnTo>
                  <a:pt x="1353187" y="690643"/>
                </a:lnTo>
                <a:lnTo>
                  <a:pt x="1350309" y="701787"/>
                </a:lnTo>
                <a:lnTo>
                  <a:pt x="1316367" y="785731"/>
                </a:lnTo>
                <a:lnTo>
                  <a:pt x="1261136" y="830773"/>
                </a:lnTo>
                <a:close/>
              </a:path>
              <a:path w="2145029" h="2362200">
                <a:moveTo>
                  <a:pt x="73642" y="700652"/>
                </a:moveTo>
                <a:lnTo>
                  <a:pt x="0" y="620577"/>
                </a:lnTo>
                <a:lnTo>
                  <a:pt x="579937" y="620577"/>
                </a:lnTo>
                <a:lnTo>
                  <a:pt x="681197" y="510475"/>
                </a:lnTo>
                <a:lnTo>
                  <a:pt x="837686" y="680633"/>
                </a:lnTo>
                <a:lnTo>
                  <a:pt x="156491" y="680633"/>
                </a:lnTo>
                <a:lnTo>
                  <a:pt x="73642" y="700652"/>
                </a:lnTo>
                <a:close/>
              </a:path>
              <a:path w="2145029" h="2362200">
                <a:moveTo>
                  <a:pt x="18408" y="1831705"/>
                </a:moveTo>
                <a:lnTo>
                  <a:pt x="0" y="1801678"/>
                </a:lnTo>
                <a:lnTo>
                  <a:pt x="33853" y="1736678"/>
                </a:lnTo>
                <a:lnTo>
                  <a:pt x="91474" y="1617991"/>
                </a:lnTo>
                <a:lnTo>
                  <a:pt x="146800" y="1491388"/>
                </a:lnTo>
                <a:lnTo>
                  <a:pt x="194896" y="1368373"/>
                </a:lnTo>
                <a:lnTo>
                  <a:pt x="220928" y="1296207"/>
                </a:lnTo>
                <a:lnTo>
                  <a:pt x="243509" y="1228565"/>
                </a:lnTo>
                <a:lnTo>
                  <a:pt x="286082" y="1085307"/>
                </a:lnTo>
                <a:lnTo>
                  <a:pt x="325206" y="931414"/>
                </a:lnTo>
                <a:lnTo>
                  <a:pt x="359202" y="774618"/>
                </a:lnTo>
                <a:lnTo>
                  <a:pt x="377420" y="680633"/>
                </a:lnTo>
                <a:lnTo>
                  <a:pt x="506295" y="680633"/>
                </a:lnTo>
                <a:lnTo>
                  <a:pt x="506295" y="910848"/>
                </a:lnTo>
                <a:lnTo>
                  <a:pt x="577247" y="960894"/>
                </a:lnTo>
                <a:lnTo>
                  <a:pt x="506295" y="960894"/>
                </a:lnTo>
                <a:lnTo>
                  <a:pt x="506295" y="1141062"/>
                </a:lnTo>
                <a:lnTo>
                  <a:pt x="386626" y="1141062"/>
                </a:lnTo>
                <a:lnTo>
                  <a:pt x="348653" y="1243814"/>
                </a:lnTo>
                <a:lnTo>
                  <a:pt x="265802" y="1435242"/>
                </a:lnTo>
                <a:lnTo>
                  <a:pt x="173748" y="1607903"/>
                </a:lnTo>
                <a:lnTo>
                  <a:pt x="72490" y="1761796"/>
                </a:lnTo>
                <a:lnTo>
                  <a:pt x="18408" y="1831705"/>
                </a:lnTo>
                <a:close/>
              </a:path>
              <a:path w="2145029" h="2362200">
                <a:moveTo>
                  <a:pt x="869906" y="1121043"/>
                </a:moveTo>
                <a:lnTo>
                  <a:pt x="782455" y="1070997"/>
                </a:lnTo>
                <a:lnTo>
                  <a:pt x="819277" y="1000932"/>
                </a:lnTo>
                <a:lnTo>
                  <a:pt x="849956" y="955814"/>
                </a:lnTo>
                <a:lnTo>
                  <a:pt x="873646" y="914601"/>
                </a:lnTo>
                <a:lnTo>
                  <a:pt x="901260" y="844536"/>
                </a:lnTo>
                <a:lnTo>
                  <a:pt x="907335" y="821054"/>
                </a:lnTo>
                <a:lnTo>
                  <a:pt x="929740" y="720671"/>
                </a:lnTo>
                <a:lnTo>
                  <a:pt x="966564" y="720671"/>
                </a:lnTo>
                <a:lnTo>
                  <a:pt x="966564" y="850792"/>
                </a:lnTo>
                <a:lnTo>
                  <a:pt x="2083482" y="850792"/>
                </a:lnTo>
                <a:lnTo>
                  <a:pt x="2129509" y="910848"/>
                </a:lnTo>
                <a:lnTo>
                  <a:pt x="966564" y="910848"/>
                </a:lnTo>
                <a:lnTo>
                  <a:pt x="932681" y="1082715"/>
                </a:lnTo>
                <a:lnTo>
                  <a:pt x="931447" y="1085737"/>
                </a:lnTo>
                <a:lnTo>
                  <a:pt x="916922" y="1104817"/>
                </a:lnTo>
                <a:lnTo>
                  <a:pt x="899838" y="1116782"/>
                </a:lnTo>
                <a:lnTo>
                  <a:pt x="869906" y="1121043"/>
                </a:lnTo>
                <a:close/>
              </a:path>
              <a:path w="2145029" h="2362200">
                <a:moveTo>
                  <a:pt x="2083482" y="850792"/>
                </a:moveTo>
                <a:lnTo>
                  <a:pt x="1923922" y="850792"/>
                </a:lnTo>
                <a:lnTo>
                  <a:pt x="2006771" y="750699"/>
                </a:lnTo>
                <a:lnTo>
                  <a:pt x="2083482" y="850792"/>
                </a:lnTo>
                <a:close/>
              </a:path>
              <a:path w="2145029" h="2362200">
                <a:moveTo>
                  <a:pt x="1850279" y="1151071"/>
                </a:moveTo>
                <a:lnTo>
                  <a:pt x="1822662" y="1131053"/>
                </a:lnTo>
                <a:lnTo>
                  <a:pt x="1923922" y="910848"/>
                </a:lnTo>
                <a:lnTo>
                  <a:pt x="2129509" y="910848"/>
                </a:lnTo>
                <a:lnTo>
                  <a:pt x="2144851" y="930866"/>
                </a:lnTo>
                <a:lnTo>
                  <a:pt x="2081782" y="941247"/>
                </a:lnTo>
                <a:lnTo>
                  <a:pt x="2058495" y="951221"/>
                </a:lnTo>
                <a:lnTo>
                  <a:pt x="1992962" y="995927"/>
                </a:lnTo>
                <a:lnTo>
                  <a:pt x="1950353" y="1038501"/>
                </a:lnTo>
                <a:lnTo>
                  <a:pt x="1908714" y="1083777"/>
                </a:lnTo>
                <a:lnTo>
                  <a:pt x="1850279" y="1151071"/>
                </a:lnTo>
                <a:close/>
              </a:path>
              <a:path w="2145029" h="2362200">
                <a:moveTo>
                  <a:pt x="1454447" y="1281193"/>
                </a:moveTo>
                <a:lnTo>
                  <a:pt x="1417627" y="1221137"/>
                </a:lnTo>
                <a:lnTo>
                  <a:pt x="1404770" y="1184079"/>
                </a:lnTo>
                <a:lnTo>
                  <a:pt x="1385263" y="1137621"/>
                </a:lnTo>
                <a:lnTo>
                  <a:pt x="1355401" y="1081345"/>
                </a:lnTo>
                <a:lnTo>
                  <a:pt x="1279544" y="960894"/>
                </a:lnTo>
                <a:lnTo>
                  <a:pt x="1297955" y="940876"/>
                </a:lnTo>
                <a:lnTo>
                  <a:pt x="1505076" y="1076002"/>
                </a:lnTo>
                <a:lnTo>
                  <a:pt x="1537296" y="1151071"/>
                </a:lnTo>
                <a:lnTo>
                  <a:pt x="1500473" y="1236151"/>
                </a:lnTo>
                <a:lnTo>
                  <a:pt x="1454447" y="1281193"/>
                </a:lnTo>
                <a:close/>
              </a:path>
              <a:path w="2145029" h="2362200">
                <a:moveTo>
                  <a:pt x="718018" y="1361267"/>
                </a:moveTo>
                <a:lnTo>
                  <a:pt x="662786" y="1261174"/>
                </a:lnTo>
                <a:lnTo>
                  <a:pt x="641584" y="1202647"/>
                </a:lnTo>
                <a:lnTo>
                  <a:pt x="619203" y="1148569"/>
                </a:lnTo>
                <a:lnTo>
                  <a:pt x="580082" y="1073499"/>
                </a:lnTo>
                <a:lnTo>
                  <a:pt x="556367" y="1035762"/>
                </a:lnTo>
                <a:lnTo>
                  <a:pt x="506295" y="960894"/>
                </a:lnTo>
                <a:lnTo>
                  <a:pt x="577247" y="960894"/>
                </a:lnTo>
                <a:lnTo>
                  <a:pt x="627698" y="996480"/>
                </a:lnTo>
                <a:lnTo>
                  <a:pt x="664149" y="1024234"/>
                </a:lnTo>
                <a:lnTo>
                  <a:pt x="697787" y="1055297"/>
                </a:lnTo>
                <a:lnTo>
                  <a:pt x="768298" y="1165772"/>
                </a:lnTo>
                <a:lnTo>
                  <a:pt x="782455" y="1211127"/>
                </a:lnTo>
                <a:lnTo>
                  <a:pt x="779509" y="1228905"/>
                </a:lnTo>
                <a:lnTo>
                  <a:pt x="759441" y="1311220"/>
                </a:lnTo>
                <a:lnTo>
                  <a:pt x="718018" y="1361267"/>
                </a:lnTo>
                <a:close/>
              </a:path>
              <a:path w="2145029" h="2362200">
                <a:moveTo>
                  <a:pt x="377420" y="2362200"/>
                </a:moveTo>
                <a:lnTo>
                  <a:pt x="381446" y="2184534"/>
                </a:lnTo>
                <a:lnTo>
                  <a:pt x="386051" y="1573965"/>
                </a:lnTo>
                <a:lnTo>
                  <a:pt x="386626" y="1141062"/>
                </a:lnTo>
                <a:lnTo>
                  <a:pt x="506295" y="1141062"/>
                </a:lnTo>
                <a:lnTo>
                  <a:pt x="506415" y="1831705"/>
                </a:lnTo>
                <a:lnTo>
                  <a:pt x="506869" y="1944936"/>
                </a:lnTo>
                <a:lnTo>
                  <a:pt x="511472" y="2190164"/>
                </a:lnTo>
                <a:lnTo>
                  <a:pt x="515500" y="2292134"/>
                </a:lnTo>
                <a:lnTo>
                  <a:pt x="377420" y="2362200"/>
                </a:lnTo>
                <a:close/>
              </a:path>
              <a:path w="2145029" h="2362200">
                <a:moveTo>
                  <a:pt x="856098" y="1371276"/>
                </a:moveTo>
                <a:lnTo>
                  <a:pt x="782455" y="1291202"/>
                </a:lnTo>
                <a:lnTo>
                  <a:pt x="1887099" y="1291202"/>
                </a:lnTo>
                <a:lnTo>
                  <a:pt x="1988360" y="1181099"/>
                </a:lnTo>
                <a:lnTo>
                  <a:pt x="2144851" y="1351258"/>
                </a:lnTo>
                <a:lnTo>
                  <a:pt x="938947" y="1351258"/>
                </a:lnTo>
                <a:lnTo>
                  <a:pt x="856098" y="1371276"/>
                </a:lnTo>
                <a:close/>
              </a:path>
              <a:path w="2145029" h="2362200">
                <a:moveTo>
                  <a:pt x="625963" y="2362200"/>
                </a:moveTo>
                <a:lnTo>
                  <a:pt x="616758" y="2332171"/>
                </a:lnTo>
                <a:lnTo>
                  <a:pt x="671523" y="2305371"/>
                </a:lnTo>
                <a:lnTo>
                  <a:pt x="714221" y="2282731"/>
                </a:lnTo>
                <a:lnTo>
                  <a:pt x="774344" y="2244883"/>
                </a:lnTo>
                <a:lnTo>
                  <a:pt x="830584" y="2203125"/>
                </a:lnTo>
                <a:lnTo>
                  <a:pt x="882939" y="2157458"/>
                </a:lnTo>
                <a:lnTo>
                  <a:pt x="931411" y="2107881"/>
                </a:lnTo>
                <a:lnTo>
                  <a:pt x="975999" y="2054393"/>
                </a:lnTo>
                <a:lnTo>
                  <a:pt x="1016705" y="1996996"/>
                </a:lnTo>
                <a:lnTo>
                  <a:pt x="1053525" y="1935689"/>
                </a:lnTo>
                <a:lnTo>
                  <a:pt x="1086464" y="1870472"/>
                </a:lnTo>
                <a:lnTo>
                  <a:pt x="1115520" y="1801345"/>
                </a:lnTo>
                <a:lnTo>
                  <a:pt x="1140688" y="1728308"/>
                </a:lnTo>
                <a:lnTo>
                  <a:pt x="1171164" y="1611422"/>
                </a:lnTo>
                <a:lnTo>
                  <a:pt x="1198205" y="1441889"/>
                </a:lnTo>
                <a:lnTo>
                  <a:pt x="1205901" y="1351258"/>
                </a:lnTo>
                <a:lnTo>
                  <a:pt x="1334778" y="1351258"/>
                </a:lnTo>
                <a:lnTo>
                  <a:pt x="1307162" y="1581473"/>
                </a:lnTo>
                <a:lnTo>
                  <a:pt x="1939045" y="1581473"/>
                </a:lnTo>
                <a:lnTo>
                  <a:pt x="1988360" y="1631519"/>
                </a:lnTo>
                <a:lnTo>
                  <a:pt x="1971789" y="1641528"/>
                </a:lnTo>
                <a:lnTo>
                  <a:pt x="1297955" y="1641528"/>
                </a:lnTo>
                <a:lnTo>
                  <a:pt x="1278307" y="1713530"/>
                </a:lnTo>
                <a:lnTo>
                  <a:pt x="1232258" y="1840698"/>
                </a:lnTo>
                <a:lnTo>
                  <a:pt x="1172998" y="1957057"/>
                </a:lnTo>
                <a:lnTo>
                  <a:pt x="1101371" y="2060278"/>
                </a:lnTo>
                <a:lnTo>
                  <a:pt x="1017370" y="2150361"/>
                </a:lnTo>
                <a:lnTo>
                  <a:pt x="921001" y="2227308"/>
                </a:lnTo>
                <a:lnTo>
                  <a:pt x="812262" y="2291117"/>
                </a:lnTo>
                <a:lnTo>
                  <a:pt x="694488" y="2340396"/>
                </a:lnTo>
                <a:lnTo>
                  <a:pt x="625963" y="2362200"/>
                </a:lnTo>
                <a:close/>
              </a:path>
              <a:path w="2145029" h="2362200">
                <a:moveTo>
                  <a:pt x="1939045" y="1581473"/>
                </a:moveTo>
                <a:lnTo>
                  <a:pt x="1776636" y="1581473"/>
                </a:lnTo>
                <a:lnTo>
                  <a:pt x="1850279" y="1491388"/>
                </a:lnTo>
                <a:lnTo>
                  <a:pt x="1939045" y="1581473"/>
                </a:lnTo>
                <a:close/>
              </a:path>
              <a:path w="2145029" h="2362200">
                <a:moveTo>
                  <a:pt x="1817886" y="2152003"/>
                </a:moveTo>
                <a:lnTo>
                  <a:pt x="1647759" y="2152003"/>
                </a:lnTo>
                <a:lnTo>
                  <a:pt x="1712199" y="2061920"/>
                </a:lnTo>
                <a:lnTo>
                  <a:pt x="1719389" y="2037835"/>
                </a:lnTo>
                <a:lnTo>
                  <a:pt x="1735497" y="1965267"/>
                </a:lnTo>
                <a:lnTo>
                  <a:pt x="1739092" y="1943822"/>
                </a:lnTo>
                <a:lnTo>
                  <a:pt x="1785839" y="1641528"/>
                </a:lnTo>
                <a:lnTo>
                  <a:pt x="1971789" y="1641528"/>
                </a:lnTo>
                <a:lnTo>
                  <a:pt x="1905510" y="1681566"/>
                </a:lnTo>
                <a:lnTo>
                  <a:pt x="1863320" y="1961595"/>
                </a:lnTo>
                <a:lnTo>
                  <a:pt x="1836470" y="2090540"/>
                </a:lnTo>
                <a:lnTo>
                  <a:pt x="1817886" y="2152003"/>
                </a:lnTo>
                <a:close/>
              </a:path>
              <a:path w="2145029" h="2362200">
                <a:moveTo>
                  <a:pt x="1601733" y="2352190"/>
                </a:moveTo>
                <a:lnTo>
                  <a:pt x="1593270" y="2314429"/>
                </a:lnTo>
                <a:lnTo>
                  <a:pt x="1556676" y="2252839"/>
                </a:lnTo>
                <a:lnTo>
                  <a:pt x="1514712" y="2213780"/>
                </a:lnTo>
                <a:lnTo>
                  <a:pt x="1390010" y="2141995"/>
                </a:lnTo>
                <a:lnTo>
                  <a:pt x="1399216" y="2101957"/>
                </a:lnTo>
                <a:lnTo>
                  <a:pt x="1647759" y="2152003"/>
                </a:lnTo>
                <a:lnTo>
                  <a:pt x="1817886" y="2152003"/>
                </a:lnTo>
                <a:lnTo>
                  <a:pt x="1808853" y="2181875"/>
                </a:lnTo>
                <a:lnTo>
                  <a:pt x="1761985" y="2256261"/>
                </a:lnTo>
                <a:lnTo>
                  <a:pt x="1693643" y="2313716"/>
                </a:lnTo>
                <a:lnTo>
                  <a:pt x="1688975" y="2315905"/>
                </a:lnTo>
                <a:lnTo>
                  <a:pt x="1601733" y="2352190"/>
                </a:lnTo>
                <a:close/>
              </a:path>
            </a:pathLst>
          </a:custGeom>
          <a:solidFill>
            <a:srgbClr val="B2B2B2">
              <a:alpha val="7607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66800" y="685800"/>
            <a:ext cx="2172970" cy="2332355"/>
          </a:xfrm>
          <a:custGeom>
            <a:rect l="l" t="t" r="r" b="b"/>
            <a:pathLst>
              <a:path w="2172970" h="2332355">
                <a:moveTo>
                  <a:pt x="515500" y="600559"/>
                </a:moveTo>
                <a:lnTo>
                  <a:pt x="395830" y="600559"/>
                </a:lnTo>
                <a:lnTo>
                  <a:pt x="395254" y="409130"/>
                </a:lnTo>
                <a:lnTo>
                  <a:pt x="390651" y="108851"/>
                </a:lnTo>
                <a:lnTo>
                  <a:pt x="386624" y="0"/>
                </a:lnTo>
                <a:lnTo>
                  <a:pt x="598347" y="110102"/>
                </a:lnTo>
                <a:lnTo>
                  <a:pt x="515500" y="170158"/>
                </a:lnTo>
                <a:lnTo>
                  <a:pt x="515500" y="600559"/>
                </a:lnTo>
                <a:close/>
              </a:path>
              <a:path w="2172970" h="2332355">
                <a:moveTo>
                  <a:pt x="837688" y="610568"/>
                </a:moveTo>
                <a:lnTo>
                  <a:pt x="764045" y="530493"/>
                </a:lnTo>
                <a:lnTo>
                  <a:pt x="1169081" y="530493"/>
                </a:lnTo>
                <a:lnTo>
                  <a:pt x="1168218" y="342856"/>
                </a:lnTo>
                <a:lnTo>
                  <a:pt x="1163902" y="98841"/>
                </a:lnTo>
                <a:lnTo>
                  <a:pt x="1159875" y="10009"/>
                </a:lnTo>
                <a:lnTo>
                  <a:pt x="1371599" y="130121"/>
                </a:lnTo>
                <a:lnTo>
                  <a:pt x="1288750" y="200186"/>
                </a:lnTo>
                <a:lnTo>
                  <a:pt x="1288750" y="590549"/>
                </a:lnTo>
                <a:lnTo>
                  <a:pt x="929741" y="590549"/>
                </a:lnTo>
                <a:lnTo>
                  <a:pt x="837688" y="610568"/>
                </a:lnTo>
                <a:close/>
              </a:path>
              <a:path w="2172970" h="2332355">
                <a:moveTo>
                  <a:pt x="82847" y="680633"/>
                </a:moveTo>
                <a:lnTo>
                  <a:pt x="9204" y="600559"/>
                </a:lnTo>
                <a:lnTo>
                  <a:pt x="589143" y="600559"/>
                </a:lnTo>
                <a:lnTo>
                  <a:pt x="681196" y="500466"/>
                </a:lnTo>
                <a:lnTo>
                  <a:pt x="828482" y="660615"/>
                </a:lnTo>
                <a:lnTo>
                  <a:pt x="174901" y="660615"/>
                </a:lnTo>
                <a:lnTo>
                  <a:pt x="82847" y="680633"/>
                </a:lnTo>
                <a:close/>
              </a:path>
              <a:path w="2172970" h="2332355">
                <a:moveTo>
                  <a:pt x="892919" y="1121043"/>
                </a:moveTo>
                <a:lnTo>
                  <a:pt x="819276" y="1040969"/>
                </a:lnTo>
                <a:lnTo>
                  <a:pt x="1169081" y="1040969"/>
                </a:lnTo>
                <a:lnTo>
                  <a:pt x="1169081" y="590549"/>
                </a:lnTo>
                <a:lnTo>
                  <a:pt x="1288750" y="590549"/>
                </a:lnTo>
                <a:lnTo>
                  <a:pt x="1288750" y="1101025"/>
                </a:lnTo>
                <a:lnTo>
                  <a:pt x="975768" y="1101025"/>
                </a:lnTo>
                <a:lnTo>
                  <a:pt x="892919" y="1121043"/>
                </a:lnTo>
                <a:close/>
              </a:path>
              <a:path w="2172970" h="2332355">
                <a:moveTo>
                  <a:pt x="110463" y="1471370"/>
                </a:moveTo>
                <a:lnTo>
                  <a:pt x="0" y="1281193"/>
                </a:lnTo>
                <a:lnTo>
                  <a:pt x="28334" y="1274311"/>
                </a:lnTo>
                <a:lnTo>
                  <a:pt x="103127" y="1249288"/>
                </a:lnTo>
                <a:lnTo>
                  <a:pt x="193298" y="1211681"/>
                </a:lnTo>
                <a:lnTo>
                  <a:pt x="395830" y="1121043"/>
                </a:lnTo>
                <a:lnTo>
                  <a:pt x="395830" y="660615"/>
                </a:lnTo>
                <a:lnTo>
                  <a:pt x="515500" y="660615"/>
                </a:lnTo>
                <a:lnTo>
                  <a:pt x="515500" y="1070997"/>
                </a:lnTo>
                <a:lnTo>
                  <a:pt x="660156" y="1070997"/>
                </a:lnTo>
                <a:lnTo>
                  <a:pt x="515500" y="1171090"/>
                </a:lnTo>
                <a:lnTo>
                  <a:pt x="515500" y="1241156"/>
                </a:lnTo>
                <a:lnTo>
                  <a:pt x="395830" y="1241156"/>
                </a:lnTo>
                <a:lnTo>
                  <a:pt x="208233" y="1372365"/>
                </a:lnTo>
                <a:lnTo>
                  <a:pt x="172166" y="1401461"/>
                </a:lnTo>
                <a:lnTo>
                  <a:pt x="124989" y="1450256"/>
                </a:lnTo>
                <a:lnTo>
                  <a:pt x="110463" y="1471370"/>
                </a:lnTo>
                <a:close/>
              </a:path>
              <a:path w="2172970" h="2332355">
                <a:moveTo>
                  <a:pt x="660156" y="1070997"/>
                </a:moveTo>
                <a:lnTo>
                  <a:pt x="515500" y="1070997"/>
                </a:lnTo>
                <a:lnTo>
                  <a:pt x="800866" y="930866"/>
                </a:lnTo>
                <a:lnTo>
                  <a:pt x="819276" y="960894"/>
                </a:lnTo>
                <a:lnTo>
                  <a:pt x="660156" y="1070997"/>
                </a:lnTo>
                <a:close/>
              </a:path>
              <a:path w="2172970" h="2332355">
                <a:moveTo>
                  <a:pt x="745633" y="1641528"/>
                </a:moveTo>
                <a:lnTo>
                  <a:pt x="671990" y="1561454"/>
                </a:lnTo>
                <a:lnTo>
                  <a:pt x="1169081" y="1561454"/>
                </a:lnTo>
                <a:lnTo>
                  <a:pt x="1169081" y="1101025"/>
                </a:lnTo>
                <a:lnTo>
                  <a:pt x="1288750" y="1101025"/>
                </a:lnTo>
                <a:lnTo>
                  <a:pt x="1288750" y="1621510"/>
                </a:lnTo>
                <a:lnTo>
                  <a:pt x="828482" y="1621510"/>
                </a:lnTo>
                <a:lnTo>
                  <a:pt x="745633" y="1641528"/>
                </a:lnTo>
                <a:close/>
              </a:path>
              <a:path w="2172970" h="2332355">
                <a:moveTo>
                  <a:pt x="510178" y="2101957"/>
                </a:moveTo>
                <a:lnTo>
                  <a:pt x="326790" y="2101957"/>
                </a:lnTo>
                <a:lnTo>
                  <a:pt x="349492" y="2092927"/>
                </a:lnTo>
                <a:lnTo>
                  <a:pt x="395830" y="1981845"/>
                </a:lnTo>
                <a:lnTo>
                  <a:pt x="395830" y="1241156"/>
                </a:lnTo>
                <a:lnTo>
                  <a:pt x="515500" y="1241156"/>
                </a:lnTo>
                <a:lnTo>
                  <a:pt x="515500" y="2021883"/>
                </a:lnTo>
                <a:lnTo>
                  <a:pt x="512160" y="2089093"/>
                </a:lnTo>
                <a:lnTo>
                  <a:pt x="511507" y="2096483"/>
                </a:lnTo>
                <a:lnTo>
                  <a:pt x="510178" y="2101957"/>
                </a:lnTo>
                <a:close/>
              </a:path>
              <a:path w="2172970" h="2332355">
                <a:moveTo>
                  <a:pt x="1159875" y="2332171"/>
                </a:moveTo>
                <a:lnTo>
                  <a:pt x="1163902" y="2190164"/>
                </a:lnTo>
                <a:lnTo>
                  <a:pt x="1168505" y="1834833"/>
                </a:lnTo>
                <a:lnTo>
                  <a:pt x="1169081" y="1621510"/>
                </a:lnTo>
                <a:lnTo>
                  <a:pt x="1288750" y="1621510"/>
                </a:lnTo>
                <a:lnTo>
                  <a:pt x="1288750" y="2262106"/>
                </a:lnTo>
                <a:lnTo>
                  <a:pt x="1159875" y="2332171"/>
                </a:lnTo>
                <a:close/>
              </a:path>
              <a:path w="2172970" h="2332355">
                <a:moveTo>
                  <a:pt x="322187" y="2322162"/>
                </a:moveTo>
                <a:lnTo>
                  <a:pt x="316577" y="2281225"/>
                </a:lnTo>
                <a:lnTo>
                  <a:pt x="280905" y="2227738"/>
                </a:lnTo>
                <a:lnTo>
                  <a:pt x="246781" y="2199743"/>
                </a:lnTo>
                <a:lnTo>
                  <a:pt x="82847" y="2111966"/>
                </a:lnTo>
                <a:lnTo>
                  <a:pt x="82847" y="2071929"/>
                </a:lnTo>
                <a:lnTo>
                  <a:pt x="261140" y="2097063"/>
                </a:lnTo>
                <a:lnTo>
                  <a:pt x="285653" y="2100080"/>
                </a:lnTo>
                <a:lnTo>
                  <a:pt x="326790" y="2101957"/>
                </a:lnTo>
                <a:lnTo>
                  <a:pt x="510178" y="2101957"/>
                </a:lnTo>
                <a:lnTo>
                  <a:pt x="500576" y="2141525"/>
                </a:lnTo>
                <a:lnTo>
                  <a:pt x="483028" y="2182814"/>
                </a:lnTo>
                <a:lnTo>
                  <a:pt x="458863" y="2220348"/>
                </a:lnTo>
                <a:lnTo>
                  <a:pt x="428083" y="2254130"/>
                </a:lnTo>
                <a:lnTo>
                  <a:pt x="392623" y="2282603"/>
                </a:lnTo>
                <a:lnTo>
                  <a:pt x="322187" y="2322162"/>
                </a:lnTo>
                <a:close/>
              </a:path>
              <a:path w="2172970" h="2332355">
                <a:moveTo>
                  <a:pt x="1528090" y="2332171"/>
                </a:moveTo>
                <a:lnTo>
                  <a:pt x="1528090" y="480447"/>
                </a:lnTo>
                <a:lnTo>
                  <a:pt x="1527514" y="346572"/>
                </a:lnTo>
                <a:lnTo>
                  <a:pt x="1522911" y="116358"/>
                </a:lnTo>
                <a:lnTo>
                  <a:pt x="1518884" y="20018"/>
                </a:lnTo>
                <a:lnTo>
                  <a:pt x="1739813" y="130121"/>
                </a:lnTo>
                <a:lnTo>
                  <a:pt x="1647760" y="200186"/>
                </a:lnTo>
                <a:lnTo>
                  <a:pt x="1647760" y="540503"/>
                </a:lnTo>
                <a:lnTo>
                  <a:pt x="2098824" y="540503"/>
                </a:lnTo>
                <a:lnTo>
                  <a:pt x="2154056" y="600559"/>
                </a:lnTo>
                <a:lnTo>
                  <a:pt x="1647760" y="600559"/>
                </a:lnTo>
                <a:lnTo>
                  <a:pt x="1647760" y="1050978"/>
                </a:lnTo>
                <a:lnTo>
                  <a:pt x="2071207" y="1050978"/>
                </a:lnTo>
                <a:lnTo>
                  <a:pt x="2126439" y="1111034"/>
                </a:lnTo>
                <a:lnTo>
                  <a:pt x="1647760" y="1111034"/>
                </a:lnTo>
                <a:lnTo>
                  <a:pt x="1647760" y="1571463"/>
                </a:lnTo>
                <a:lnTo>
                  <a:pt x="2117233" y="1571463"/>
                </a:lnTo>
                <a:lnTo>
                  <a:pt x="2172465" y="1631519"/>
                </a:lnTo>
                <a:lnTo>
                  <a:pt x="1647760" y="1631519"/>
                </a:lnTo>
                <a:lnTo>
                  <a:pt x="1648335" y="1817317"/>
                </a:lnTo>
                <a:lnTo>
                  <a:pt x="1652936" y="2132610"/>
                </a:lnTo>
                <a:lnTo>
                  <a:pt x="1656965" y="2262106"/>
                </a:lnTo>
                <a:lnTo>
                  <a:pt x="1528090" y="2332171"/>
                </a:lnTo>
                <a:close/>
              </a:path>
              <a:path w="2172970" h="2332355">
                <a:moveTo>
                  <a:pt x="2098824" y="540503"/>
                </a:moveTo>
                <a:lnTo>
                  <a:pt x="1914716" y="540503"/>
                </a:lnTo>
                <a:lnTo>
                  <a:pt x="2006771" y="440410"/>
                </a:lnTo>
                <a:lnTo>
                  <a:pt x="2098824" y="540503"/>
                </a:lnTo>
                <a:close/>
              </a:path>
              <a:path w="2172970" h="2332355">
                <a:moveTo>
                  <a:pt x="2071207" y="1050978"/>
                </a:moveTo>
                <a:lnTo>
                  <a:pt x="1887099" y="1050978"/>
                </a:lnTo>
                <a:lnTo>
                  <a:pt x="1979154" y="950885"/>
                </a:lnTo>
                <a:lnTo>
                  <a:pt x="2071207" y="1050978"/>
                </a:lnTo>
                <a:close/>
              </a:path>
              <a:path w="2172970" h="2332355">
                <a:moveTo>
                  <a:pt x="2117233" y="1571463"/>
                </a:moveTo>
                <a:lnTo>
                  <a:pt x="1914716" y="1571463"/>
                </a:lnTo>
                <a:lnTo>
                  <a:pt x="2015974" y="1461361"/>
                </a:lnTo>
                <a:lnTo>
                  <a:pt x="2117233" y="1571463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50988" y="695809"/>
            <a:ext cx="1933575" cy="2302510"/>
          </a:xfrm>
          <a:custGeom>
            <a:rect l="l" t="t" r="r" b="b"/>
            <a:pathLst>
              <a:path w="1933575" h="2302510">
                <a:moveTo>
                  <a:pt x="184108" y="1091015"/>
                </a:moveTo>
                <a:lnTo>
                  <a:pt x="156491" y="1060987"/>
                </a:lnTo>
                <a:lnTo>
                  <a:pt x="209205" y="1016571"/>
                </a:lnTo>
                <a:lnTo>
                  <a:pt x="313341" y="916478"/>
                </a:lnTo>
                <a:lnTo>
                  <a:pt x="415750" y="801371"/>
                </a:lnTo>
                <a:lnTo>
                  <a:pt x="512162" y="676772"/>
                </a:lnTo>
                <a:lnTo>
                  <a:pt x="566131" y="600559"/>
                </a:lnTo>
                <a:lnTo>
                  <a:pt x="613956" y="527678"/>
                </a:lnTo>
                <a:lnTo>
                  <a:pt x="699678" y="380041"/>
                </a:lnTo>
                <a:lnTo>
                  <a:pt x="772172" y="229901"/>
                </a:lnTo>
                <a:lnTo>
                  <a:pt x="831432" y="77259"/>
                </a:lnTo>
                <a:lnTo>
                  <a:pt x="856100" y="0"/>
                </a:lnTo>
                <a:lnTo>
                  <a:pt x="1058618" y="160149"/>
                </a:lnTo>
                <a:lnTo>
                  <a:pt x="957358" y="200186"/>
                </a:lnTo>
                <a:lnTo>
                  <a:pt x="891516" y="305977"/>
                </a:lnTo>
                <a:lnTo>
                  <a:pt x="862427" y="352203"/>
                </a:lnTo>
                <a:lnTo>
                  <a:pt x="837689" y="390363"/>
                </a:lnTo>
                <a:lnTo>
                  <a:pt x="1822049" y="390363"/>
                </a:lnTo>
                <a:lnTo>
                  <a:pt x="1868690" y="430400"/>
                </a:lnTo>
                <a:lnTo>
                  <a:pt x="1834937" y="450419"/>
                </a:lnTo>
                <a:lnTo>
                  <a:pt x="810072" y="450419"/>
                </a:lnTo>
                <a:lnTo>
                  <a:pt x="754794" y="528020"/>
                </a:lnTo>
                <a:lnTo>
                  <a:pt x="698312" y="604078"/>
                </a:lnTo>
                <a:lnTo>
                  <a:pt x="636355" y="680633"/>
                </a:lnTo>
                <a:lnTo>
                  <a:pt x="616760" y="680633"/>
                </a:lnTo>
                <a:lnTo>
                  <a:pt x="589143" y="710661"/>
                </a:lnTo>
                <a:lnTo>
                  <a:pt x="545274" y="784871"/>
                </a:lnTo>
                <a:lnTo>
                  <a:pt x="467028" y="864946"/>
                </a:lnTo>
                <a:lnTo>
                  <a:pt x="387630" y="938139"/>
                </a:lnTo>
                <a:lnTo>
                  <a:pt x="307086" y="1004451"/>
                </a:lnTo>
                <a:lnTo>
                  <a:pt x="230724" y="1059999"/>
                </a:lnTo>
                <a:lnTo>
                  <a:pt x="184108" y="1091015"/>
                </a:lnTo>
                <a:close/>
              </a:path>
              <a:path w="1933575" h="2302510">
                <a:moveTo>
                  <a:pt x="1822049" y="390363"/>
                </a:moveTo>
                <a:lnTo>
                  <a:pt x="1610939" y="390363"/>
                </a:lnTo>
                <a:lnTo>
                  <a:pt x="1693787" y="280260"/>
                </a:lnTo>
                <a:lnTo>
                  <a:pt x="1822049" y="390363"/>
                </a:lnTo>
                <a:close/>
              </a:path>
              <a:path w="1933575" h="2302510">
                <a:moveTo>
                  <a:pt x="973874" y="1341248"/>
                </a:moveTo>
                <a:lnTo>
                  <a:pt x="782458" y="1341248"/>
                </a:lnTo>
                <a:lnTo>
                  <a:pt x="835676" y="1300039"/>
                </a:lnTo>
                <a:lnTo>
                  <a:pt x="943838" y="1210580"/>
                </a:lnTo>
                <a:lnTo>
                  <a:pt x="1054301" y="1111738"/>
                </a:lnTo>
                <a:lnTo>
                  <a:pt x="1161102" y="1009238"/>
                </a:lnTo>
                <a:lnTo>
                  <a:pt x="1224315" y="945880"/>
                </a:lnTo>
                <a:lnTo>
                  <a:pt x="1280696" y="886685"/>
                </a:lnTo>
                <a:lnTo>
                  <a:pt x="1386556" y="765947"/>
                </a:lnTo>
                <a:lnTo>
                  <a:pt x="1483214" y="642082"/>
                </a:lnTo>
                <a:lnTo>
                  <a:pt x="1570665" y="515088"/>
                </a:lnTo>
                <a:lnTo>
                  <a:pt x="1610939" y="450419"/>
                </a:lnTo>
                <a:lnTo>
                  <a:pt x="1834937" y="450419"/>
                </a:lnTo>
                <a:lnTo>
                  <a:pt x="1767430" y="490456"/>
                </a:lnTo>
                <a:lnTo>
                  <a:pt x="1714284" y="571234"/>
                </a:lnTo>
                <a:lnTo>
                  <a:pt x="1606694" y="722000"/>
                </a:lnTo>
                <a:lnTo>
                  <a:pt x="1497380" y="858377"/>
                </a:lnTo>
                <a:lnTo>
                  <a:pt x="1386342" y="980366"/>
                </a:lnTo>
                <a:lnTo>
                  <a:pt x="1330175" y="1035964"/>
                </a:lnTo>
                <a:lnTo>
                  <a:pt x="1266960" y="1095062"/>
                </a:lnTo>
                <a:lnTo>
                  <a:pt x="1162968" y="1188215"/>
                </a:lnTo>
                <a:lnTo>
                  <a:pt x="1053654" y="1279550"/>
                </a:lnTo>
                <a:lnTo>
                  <a:pt x="973874" y="1341248"/>
                </a:lnTo>
                <a:close/>
              </a:path>
              <a:path w="1933575" h="2302510">
                <a:moveTo>
                  <a:pt x="630196" y="688243"/>
                </a:moveTo>
                <a:lnTo>
                  <a:pt x="616760" y="680633"/>
                </a:lnTo>
                <a:lnTo>
                  <a:pt x="636355" y="680633"/>
                </a:lnTo>
                <a:lnTo>
                  <a:pt x="630196" y="688243"/>
                </a:lnTo>
                <a:close/>
              </a:path>
              <a:path w="1933575" h="2302510">
                <a:moveTo>
                  <a:pt x="865306" y="1091015"/>
                </a:moveTo>
                <a:lnTo>
                  <a:pt x="819277" y="1020950"/>
                </a:lnTo>
                <a:lnTo>
                  <a:pt x="805438" y="991729"/>
                </a:lnTo>
                <a:lnTo>
                  <a:pt x="765340" y="925705"/>
                </a:lnTo>
                <a:lnTo>
                  <a:pt x="707807" y="848133"/>
                </a:lnTo>
                <a:lnTo>
                  <a:pt x="701560" y="840714"/>
                </a:lnTo>
                <a:lnTo>
                  <a:pt x="599966" y="723183"/>
                </a:lnTo>
                <a:lnTo>
                  <a:pt x="622368" y="697915"/>
                </a:lnTo>
                <a:lnTo>
                  <a:pt x="871989" y="825192"/>
                </a:lnTo>
                <a:lnTo>
                  <a:pt x="922012" y="872003"/>
                </a:lnTo>
                <a:lnTo>
                  <a:pt x="938949" y="905843"/>
                </a:lnTo>
                <a:lnTo>
                  <a:pt x="937269" y="989130"/>
                </a:lnTo>
                <a:lnTo>
                  <a:pt x="925140" y="1040969"/>
                </a:lnTo>
                <a:lnTo>
                  <a:pt x="865306" y="1091015"/>
                </a:lnTo>
                <a:close/>
              </a:path>
              <a:path w="1933575" h="2302510">
                <a:moveTo>
                  <a:pt x="9205" y="1811687"/>
                </a:moveTo>
                <a:lnTo>
                  <a:pt x="0" y="1781659"/>
                </a:lnTo>
                <a:lnTo>
                  <a:pt x="97231" y="1740683"/>
                </a:lnTo>
                <a:lnTo>
                  <a:pt x="281337" y="1653101"/>
                </a:lnTo>
                <a:lnTo>
                  <a:pt x="451637" y="1558013"/>
                </a:lnTo>
                <a:lnTo>
                  <a:pt x="608129" y="1455417"/>
                </a:lnTo>
                <a:lnTo>
                  <a:pt x="681197" y="1401304"/>
                </a:lnTo>
                <a:lnTo>
                  <a:pt x="681197" y="1301211"/>
                </a:lnTo>
                <a:lnTo>
                  <a:pt x="782458" y="1341248"/>
                </a:lnTo>
                <a:lnTo>
                  <a:pt x="973874" y="1341248"/>
                </a:lnTo>
                <a:lnTo>
                  <a:pt x="946067" y="1362753"/>
                </a:lnTo>
                <a:lnTo>
                  <a:pt x="892921" y="1401304"/>
                </a:lnTo>
                <a:lnTo>
                  <a:pt x="1899138" y="1401304"/>
                </a:lnTo>
                <a:lnTo>
                  <a:pt x="1933128" y="1431333"/>
                </a:lnTo>
                <a:lnTo>
                  <a:pt x="1896307" y="1461360"/>
                </a:lnTo>
                <a:lnTo>
                  <a:pt x="810072" y="1461360"/>
                </a:lnTo>
                <a:lnTo>
                  <a:pt x="810072" y="1531426"/>
                </a:lnTo>
                <a:lnTo>
                  <a:pt x="681197" y="1531426"/>
                </a:lnTo>
                <a:lnTo>
                  <a:pt x="600220" y="1577406"/>
                </a:lnTo>
                <a:lnTo>
                  <a:pt x="435672" y="1659983"/>
                </a:lnTo>
                <a:lnTo>
                  <a:pt x="267673" y="1730048"/>
                </a:lnTo>
                <a:lnTo>
                  <a:pt x="96223" y="1787602"/>
                </a:lnTo>
                <a:lnTo>
                  <a:pt x="9205" y="1811687"/>
                </a:lnTo>
                <a:close/>
              </a:path>
              <a:path w="1933575" h="2302510">
                <a:moveTo>
                  <a:pt x="1899138" y="1401304"/>
                </a:moveTo>
                <a:lnTo>
                  <a:pt x="1712198" y="1401304"/>
                </a:lnTo>
                <a:lnTo>
                  <a:pt x="1785842" y="1301211"/>
                </a:lnTo>
                <a:lnTo>
                  <a:pt x="1899138" y="1401304"/>
                </a:lnTo>
                <a:close/>
              </a:path>
              <a:path w="1933575" h="2302510">
                <a:moveTo>
                  <a:pt x="1863332" y="2061920"/>
                </a:moveTo>
                <a:lnTo>
                  <a:pt x="1730610" y="2061920"/>
                </a:lnTo>
                <a:lnTo>
                  <a:pt x="1730610" y="1461360"/>
                </a:lnTo>
                <a:lnTo>
                  <a:pt x="1896307" y="1461360"/>
                </a:lnTo>
                <a:lnTo>
                  <a:pt x="1859484" y="1491389"/>
                </a:lnTo>
                <a:lnTo>
                  <a:pt x="1859484" y="1871743"/>
                </a:lnTo>
                <a:lnTo>
                  <a:pt x="1860059" y="1948064"/>
                </a:lnTo>
                <a:lnTo>
                  <a:pt x="1863332" y="2061920"/>
                </a:lnTo>
                <a:close/>
              </a:path>
              <a:path w="1933575" h="2302510">
                <a:moveTo>
                  <a:pt x="671992" y="2302143"/>
                </a:moveTo>
                <a:lnTo>
                  <a:pt x="677667" y="2059608"/>
                </a:lnTo>
                <a:lnTo>
                  <a:pt x="680623" y="1911779"/>
                </a:lnTo>
                <a:lnTo>
                  <a:pt x="681197" y="1841715"/>
                </a:lnTo>
                <a:lnTo>
                  <a:pt x="681197" y="1531426"/>
                </a:lnTo>
                <a:lnTo>
                  <a:pt x="810072" y="1531426"/>
                </a:lnTo>
                <a:lnTo>
                  <a:pt x="810072" y="2061920"/>
                </a:lnTo>
                <a:lnTo>
                  <a:pt x="1863332" y="2061920"/>
                </a:lnTo>
                <a:lnTo>
                  <a:pt x="1864587" y="2105576"/>
                </a:lnTo>
                <a:lnTo>
                  <a:pt x="1865365" y="2121976"/>
                </a:lnTo>
                <a:lnTo>
                  <a:pt x="810072" y="2121976"/>
                </a:lnTo>
                <a:lnTo>
                  <a:pt x="810072" y="2242087"/>
                </a:lnTo>
                <a:lnTo>
                  <a:pt x="671992" y="2302143"/>
                </a:lnTo>
                <a:close/>
              </a:path>
              <a:path w="1933575" h="2302510">
                <a:moveTo>
                  <a:pt x="1730610" y="2272116"/>
                </a:moveTo>
                <a:lnTo>
                  <a:pt x="1730610" y="2121976"/>
                </a:lnTo>
                <a:lnTo>
                  <a:pt x="1865365" y="2121976"/>
                </a:lnTo>
                <a:lnTo>
                  <a:pt x="1868690" y="2192041"/>
                </a:lnTo>
                <a:lnTo>
                  <a:pt x="1730610" y="2272116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779948" y="685800"/>
            <a:ext cx="2145030" cy="2362200"/>
          </a:xfrm>
          <a:custGeom>
            <a:rect l="l" t="t" r="r" b="b"/>
            <a:pathLst>
              <a:path w="2145029" h="2362200">
                <a:moveTo>
                  <a:pt x="506295" y="620577"/>
                </a:moveTo>
                <a:lnTo>
                  <a:pt x="386626" y="620577"/>
                </a:lnTo>
                <a:lnTo>
                  <a:pt x="386051" y="480447"/>
                </a:lnTo>
                <a:lnTo>
                  <a:pt x="381446" y="170158"/>
                </a:lnTo>
                <a:lnTo>
                  <a:pt x="377420" y="0"/>
                </a:lnTo>
                <a:lnTo>
                  <a:pt x="589143" y="110102"/>
                </a:lnTo>
                <a:lnTo>
                  <a:pt x="506295" y="180167"/>
                </a:lnTo>
                <a:lnTo>
                  <a:pt x="506295" y="620577"/>
                </a:lnTo>
                <a:close/>
              </a:path>
              <a:path w="2145029" h="2362200">
                <a:moveTo>
                  <a:pt x="1445242" y="360335"/>
                </a:moveTo>
                <a:lnTo>
                  <a:pt x="1417627" y="360335"/>
                </a:lnTo>
                <a:lnTo>
                  <a:pt x="1403618" y="300460"/>
                </a:lnTo>
                <a:lnTo>
                  <a:pt x="1382672" y="234124"/>
                </a:lnTo>
                <a:lnTo>
                  <a:pt x="1343551" y="151547"/>
                </a:lnTo>
                <a:lnTo>
                  <a:pt x="1313640" y="104570"/>
                </a:lnTo>
                <a:lnTo>
                  <a:pt x="1261136" y="30027"/>
                </a:lnTo>
                <a:lnTo>
                  <a:pt x="1279544" y="0"/>
                </a:lnTo>
                <a:lnTo>
                  <a:pt x="1509679" y="150139"/>
                </a:lnTo>
                <a:lnTo>
                  <a:pt x="1537296" y="220205"/>
                </a:lnTo>
                <a:lnTo>
                  <a:pt x="1527781" y="262165"/>
                </a:lnTo>
                <a:lnTo>
                  <a:pt x="1445242" y="360335"/>
                </a:lnTo>
                <a:close/>
              </a:path>
              <a:path w="2145029" h="2362200">
                <a:moveTo>
                  <a:pt x="929740" y="450419"/>
                </a:moveTo>
                <a:lnTo>
                  <a:pt x="846892" y="360335"/>
                </a:lnTo>
                <a:lnTo>
                  <a:pt x="1859484" y="360335"/>
                </a:lnTo>
                <a:lnTo>
                  <a:pt x="1960742" y="250232"/>
                </a:lnTo>
                <a:lnTo>
                  <a:pt x="2117234" y="420391"/>
                </a:lnTo>
                <a:lnTo>
                  <a:pt x="1150670" y="420391"/>
                </a:lnTo>
                <a:lnTo>
                  <a:pt x="1070932" y="425129"/>
                </a:lnTo>
                <a:lnTo>
                  <a:pt x="989673" y="436174"/>
                </a:lnTo>
                <a:lnTo>
                  <a:pt x="929740" y="450419"/>
                </a:lnTo>
                <a:close/>
              </a:path>
              <a:path w="2145029" h="2362200">
                <a:moveTo>
                  <a:pt x="1574116" y="850792"/>
                </a:moveTo>
                <a:lnTo>
                  <a:pt x="1528090" y="850792"/>
                </a:lnTo>
                <a:lnTo>
                  <a:pt x="1570090" y="730680"/>
                </a:lnTo>
                <a:lnTo>
                  <a:pt x="1617988" y="569280"/>
                </a:lnTo>
                <a:lnTo>
                  <a:pt x="1638909" y="478279"/>
                </a:lnTo>
                <a:lnTo>
                  <a:pt x="1647759" y="430400"/>
                </a:lnTo>
                <a:lnTo>
                  <a:pt x="1822662" y="540503"/>
                </a:lnTo>
                <a:lnTo>
                  <a:pt x="1780471" y="567958"/>
                </a:lnTo>
                <a:lnTo>
                  <a:pt x="1702993" y="660615"/>
                </a:lnTo>
                <a:lnTo>
                  <a:pt x="1659387" y="726838"/>
                </a:lnTo>
                <a:lnTo>
                  <a:pt x="1613823" y="794074"/>
                </a:lnTo>
                <a:lnTo>
                  <a:pt x="1574116" y="850792"/>
                </a:lnTo>
                <a:close/>
              </a:path>
              <a:path w="2145029" h="2362200">
                <a:moveTo>
                  <a:pt x="1261136" y="830773"/>
                </a:moveTo>
                <a:lnTo>
                  <a:pt x="1215107" y="750699"/>
                </a:lnTo>
                <a:lnTo>
                  <a:pt x="1205208" y="706319"/>
                </a:lnTo>
                <a:lnTo>
                  <a:pt x="1189647" y="653577"/>
                </a:lnTo>
                <a:lnTo>
                  <a:pt x="1159731" y="581009"/>
                </a:lnTo>
                <a:lnTo>
                  <a:pt x="1154095" y="569975"/>
                </a:lnTo>
                <a:lnTo>
                  <a:pt x="1095438" y="460428"/>
                </a:lnTo>
                <a:lnTo>
                  <a:pt x="1123055" y="440410"/>
                </a:lnTo>
                <a:lnTo>
                  <a:pt x="1306450" y="596033"/>
                </a:lnTo>
                <a:lnTo>
                  <a:pt x="1307566" y="597246"/>
                </a:lnTo>
                <a:lnTo>
                  <a:pt x="1320970" y="615573"/>
                </a:lnTo>
                <a:lnTo>
                  <a:pt x="1353187" y="690643"/>
                </a:lnTo>
                <a:lnTo>
                  <a:pt x="1350309" y="701787"/>
                </a:lnTo>
                <a:lnTo>
                  <a:pt x="1316367" y="785731"/>
                </a:lnTo>
                <a:lnTo>
                  <a:pt x="1261136" y="830773"/>
                </a:lnTo>
                <a:close/>
              </a:path>
              <a:path w="2145029" h="2362200">
                <a:moveTo>
                  <a:pt x="73642" y="700652"/>
                </a:moveTo>
                <a:lnTo>
                  <a:pt x="0" y="620577"/>
                </a:lnTo>
                <a:lnTo>
                  <a:pt x="579937" y="620577"/>
                </a:lnTo>
                <a:lnTo>
                  <a:pt x="681197" y="510475"/>
                </a:lnTo>
                <a:lnTo>
                  <a:pt x="837686" y="680633"/>
                </a:lnTo>
                <a:lnTo>
                  <a:pt x="156491" y="680633"/>
                </a:lnTo>
                <a:lnTo>
                  <a:pt x="73642" y="700652"/>
                </a:lnTo>
                <a:close/>
              </a:path>
              <a:path w="2145029" h="2362200">
                <a:moveTo>
                  <a:pt x="18408" y="1831705"/>
                </a:moveTo>
                <a:lnTo>
                  <a:pt x="0" y="1801678"/>
                </a:lnTo>
                <a:lnTo>
                  <a:pt x="33853" y="1736678"/>
                </a:lnTo>
                <a:lnTo>
                  <a:pt x="91474" y="1617991"/>
                </a:lnTo>
                <a:lnTo>
                  <a:pt x="146800" y="1491388"/>
                </a:lnTo>
                <a:lnTo>
                  <a:pt x="194896" y="1368373"/>
                </a:lnTo>
                <a:lnTo>
                  <a:pt x="220928" y="1296207"/>
                </a:lnTo>
                <a:lnTo>
                  <a:pt x="243509" y="1228565"/>
                </a:lnTo>
                <a:lnTo>
                  <a:pt x="286082" y="1085307"/>
                </a:lnTo>
                <a:lnTo>
                  <a:pt x="325206" y="931414"/>
                </a:lnTo>
                <a:lnTo>
                  <a:pt x="359202" y="774618"/>
                </a:lnTo>
                <a:lnTo>
                  <a:pt x="377420" y="680633"/>
                </a:lnTo>
                <a:lnTo>
                  <a:pt x="506295" y="680633"/>
                </a:lnTo>
                <a:lnTo>
                  <a:pt x="506295" y="910848"/>
                </a:lnTo>
                <a:lnTo>
                  <a:pt x="577247" y="960894"/>
                </a:lnTo>
                <a:lnTo>
                  <a:pt x="506295" y="960894"/>
                </a:lnTo>
                <a:lnTo>
                  <a:pt x="506295" y="1141062"/>
                </a:lnTo>
                <a:lnTo>
                  <a:pt x="386626" y="1141062"/>
                </a:lnTo>
                <a:lnTo>
                  <a:pt x="348653" y="1243814"/>
                </a:lnTo>
                <a:lnTo>
                  <a:pt x="265802" y="1435242"/>
                </a:lnTo>
                <a:lnTo>
                  <a:pt x="173748" y="1607903"/>
                </a:lnTo>
                <a:lnTo>
                  <a:pt x="72490" y="1761796"/>
                </a:lnTo>
                <a:lnTo>
                  <a:pt x="18408" y="1831705"/>
                </a:lnTo>
                <a:close/>
              </a:path>
              <a:path w="2145029" h="2362200">
                <a:moveTo>
                  <a:pt x="869906" y="1121043"/>
                </a:moveTo>
                <a:lnTo>
                  <a:pt x="782455" y="1070997"/>
                </a:lnTo>
                <a:lnTo>
                  <a:pt x="819277" y="1000932"/>
                </a:lnTo>
                <a:lnTo>
                  <a:pt x="849956" y="955814"/>
                </a:lnTo>
                <a:lnTo>
                  <a:pt x="873646" y="914601"/>
                </a:lnTo>
                <a:lnTo>
                  <a:pt x="901260" y="844536"/>
                </a:lnTo>
                <a:lnTo>
                  <a:pt x="907335" y="821054"/>
                </a:lnTo>
                <a:lnTo>
                  <a:pt x="929740" y="720671"/>
                </a:lnTo>
                <a:lnTo>
                  <a:pt x="966564" y="720671"/>
                </a:lnTo>
                <a:lnTo>
                  <a:pt x="966564" y="850792"/>
                </a:lnTo>
                <a:lnTo>
                  <a:pt x="2083482" y="850792"/>
                </a:lnTo>
                <a:lnTo>
                  <a:pt x="2129509" y="910848"/>
                </a:lnTo>
                <a:lnTo>
                  <a:pt x="966564" y="910848"/>
                </a:lnTo>
                <a:lnTo>
                  <a:pt x="932681" y="1082715"/>
                </a:lnTo>
                <a:lnTo>
                  <a:pt x="931447" y="1085737"/>
                </a:lnTo>
                <a:lnTo>
                  <a:pt x="916922" y="1104817"/>
                </a:lnTo>
                <a:lnTo>
                  <a:pt x="899838" y="1116782"/>
                </a:lnTo>
                <a:lnTo>
                  <a:pt x="869906" y="1121043"/>
                </a:lnTo>
                <a:close/>
              </a:path>
              <a:path w="2145029" h="2362200">
                <a:moveTo>
                  <a:pt x="2083482" y="850792"/>
                </a:moveTo>
                <a:lnTo>
                  <a:pt x="1923922" y="850792"/>
                </a:lnTo>
                <a:lnTo>
                  <a:pt x="2006771" y="750699"/>
                </a:lnTo>
                <a:lnTo>
                  <a:pt x="2083482" y="850792"/>
                </a:lnTo>
                <a:close/>
              </a:path>
              <a:path w="2145029" h="2362200">
                <a:moveTo>
                  <a:pt x="1850279" y="1151071"/>
                </a:moveTo>
                <a:lnTo>
                  <a:pt x="1822662" y="1131053"/>
                </a:lnTo>
                <a:lnTo>
                  <a:pt x="1923922" y="910848"/>
                </a:lnTo>
                <a:lnTo>
                  <a:pt x="2129509" y="910848"/>
                </a:lnTo>
                <a:lnTo>
                  <a:pt x="2144851" y="930866"/>
                </a:lnTo>
                <a:lnTo>
                  <a:pt x="2081782" y="941247"/>
                </a:lnTo>
                <a:lnTo>
                  <a:pt x="2058495" y="951221"/>
                </a:lnTo>
                <a:lnTo>
                  <a:pt x="1992962" y="995927"/>
                </a:lnTo>
                <a:lnTo>
                  <a:pt x="1950353" y="1038501"/>
                </a:lnTo>
                <a:lnTo>
                  <a:pt x="1908714" y="1083777"/>
                </a:lnTo>
                <a:lnTo>
                  <a:pt x="1850279" y="1151071"/>
                </a:lnTo>
                <a:close/>
              </a:path>
              <a:path w="2145029" h="2362200">
                <a:moveTo>
                  <a:pt x="1454447" y="1281193"/>
                </a:moveTo>
                <a:lnTo>
                  <a:pt x="1417627" y="1221137"/>
                </a:lnTo>
                <a:lnTo>
                  <a:pt x="1404770" y="1184079"/>
                </a:lnTo>
                <a:lnTo>
                  <a:pt x="1385263" y="1137621"/>
                </a:lnTo>
                <a:lnTo>
                  <a:pt x="1355401" y="1081345"/>
                </a:lnTo>
                <a:lnTo>
                  <a:pt x="1279544" y="960894"/>
                </a:lnTo>
                <a:lnTo>
                  <a:pt x="1297955" y="940876"/>
                </a:lnTo>
                <a:lnTo>
                  <a:pt x="1505076" y="1076002"/>
                </a:lnTo>
                <a:lnTo>
                  <a:pt x="1537296" y="1151071"/>
                </a:lnTo>
                <a:lnTo>
                  <a:pt x="1500473" y="1236151"/>
                </a:lnTo>
                <a:lnTo>
                  <a:pt x="1454447" y="1281193"/>
                </a:lnTo>
                <a:close/>
              </a:path>
              <a:path w="2145029" h="2362200">
                <a:moveTo>
                  <a:pt x="718018" y="1361267"/>
                </a:moveTo>
                <a:lnTo>
                  <a:pt x="662786" y="1261174"/>
                </a:lnTo>
                <a:lnTo>
                  <a:pt x="641584" y="1202647"/>
                </a:lnTo>
                <a:lnTo>
                  <a:pt x="619203" y="1148569"/>
                </a:lnTo>
                <a:lnTo>
                  <a:pt x="580082" y="1073499"/>
                </a:lnTo>
                <a:lnTo>
                  <a:pt x="556367" y="1035762"/>
                </a:lnTo>
                <a:lnTo>
                  <a:pt x="506295" y="960894"/>
                </a:lnTo>
                <a:lnTo>
                  <a:pt x="577247" y="960894"/>
                </a:lnTo>
                <a:lnTo>
                  <a:pt x="627698" y="996480"/>
                </a:lnTo>
                <a:lnTo>
                  <a:pt x="664149" y="1024234"/>
                </a:lnTo>
                <a:lnTo>
                  <a:pt x="697787" y="1055297"/>
                </a:lnTo>
                <a:lnTo>
                  <a:pt x="768298" y="1165772"/>
                </a:lnTo>
                <a:lnTo>
                  <a:pt x="782455" y="1211127"/>
                </a:lnTo>
                <a:lnTo>
                  <a:pt x="779509" y="1228905"/>
                </a:lnTo>
                <a:lnTo>
                  <a:pt x="759441" y="1311220"/>
                </a:lnTo>
                <a:lnTo>
                  <a:pt x="718018" y="1361267"/>
                </a:lnTo>
                <a:close/>
              </a:path>
              <a:path w="2145029" h="2362200">
                <a:moveTo>
                  <a:pt x="377420" y="2362200"/>
                </a:moveTo>
                <a:lnTo>
                  <a:pt x="381446" y="2184534"/>
                </a:lnTo>
                <a:lnTo>
                  <a:pt x="386051" y="1573965"/>
                </a:lnTo>
                <a:lnTo>
                  <a:pt x="386626" y="1141062"/>
                </a:lnTo>
                <a:lnTo>
                  <a:pt x="506295" y="1141062"/>
                </a:lnTo>
                <a:lnTo>
                  <a:pt x="506415" y="1831705"/>
                </a:lnTo>
                <a:lnTo>
                  <a:pt x="506869" y="1944936"/>
                </a:lnTo>
                <a:lnTo>
                  <a:pt x="511472" y="2190164"/>
                </a:lnTo>
                <a:lnTo>
                  <a:pt x="515500" y="2292134"/>
                </a:lnTo>
                <a:lnTo>
                  <a:pt x="377420" y="2362200"/>
                </a:lnTo>
                <a:close/>
              </a:path>
              <a:path w="2145029" h="2362200">
                <a:moveTo>
                  <a:pt x="856098" y="1371276"/>
                </a:moveTo>
                <a:lnTo>
                  <a:pt x="782455" y="1291202"/>
                </a:lnTo>
                <a:lnTo>
                  <a:pt x="1887099" y="1291202"/>
                </a:lnTo>
                <a:lnTo>
                  <a:pt x="1988360" y="1181099"/>
                </a:lnTo>
                <a:lnTo>
                  <a:pt x="2144851" y="1351258"/>
                </a:lnTo>
                <a:lnTo>
                  <a:pt x="938947" y="1351258"/>
                </a:lnTo>
                <a:lnTo>
                  <a:pt x="856098" y="1371276"/>
                </a:lnTo>
                <a:close/>
              </a:path>
              <a:path w="2145029" h="2362200">
                <a:moveTo>
                  <a:pt x="625963" y="2362200"/>
                </a:moveTo>
                <a:lnTo>
                  <a:pt x="616758" y="2332171"/>
                </a:lnTo>
                <a:lnTo>
                  <a:pt x="671523" y="2305371"/>
                </a:lnTo>
                <a:lnTo>
                  <a:pt x="714221" y="2282731"/>
                </a:lnTo>
                <a:lnTo>
                  <a:pt x="774344" y="2244883"/>
                </a:lnTo>
                <a:lnTo>
                  <a:pt x="830584" y="2203125"/>
                </a:lnTo>
                <a:lnTo>
                  <a:pt x="882939" y="2157458"/>
                </a:lnTo>
                <a:lnTo>
                  <a:pt x="931411" y="2107881"/>
                </a:lnTo>
                <a:lnTo>
                  <a:pt x="975999" y="2054393"/>
                </a:lnTo>
                <a:lnTo>
                  <a:pt x="1016705" y="1996996"/>
                </a:lnTo>
                <a:lnTo>
                  <a:pt x="1053525" y="1935689"/>
                </a:lnTo>
                <a:lnTo>
                  <a:pt x="1086464" y="1870472"/>
                </a:lnTo>
                <a:lnTo>
                  <a:pt x="1115520" y="1801345"/>
                </a:lnTo>
                <a:lnTo>
                  <a:pt x="1140688" y="1728308"/>
                </a:lnTo>
                <a:lnTo>
                  <a:pt x="1171164" y="1611422"/>
                </a:lnTo>
                <a:lnTo>
                  <a:pt x="1198205" y="1441889"/>
                </a:lnTo>
                <a:lnTo>
                  <a:pt x="1205901" y="1351258"/>
                </a:lnTo>
                <a:lnTo>
                  <a:pt x="1334778" y="1351258"/>
                </a:lnTo>
                <a:lnTo>
                  <a:pt x="1307162" y="1581473"/>
                </a:lnTo>
                <a:lnTo>
                  <a:pt x="1939045" y="1581473"/>
                </a:lnTo>
                <a:lnTo>
                  <a:pt x="1988360" y="1631519"/>
                </a:lnTo>
                <a:lnTo>
                  <a:pt x="1971789" y="1641528"/>
                </a:lnTo>
                <a:lnTo>
                  <a:pt x="1297955" y="1641528"/>
                </a:lnTo>
                <a:lnTo>
                  <a:pt x="1278307" y="1713530"/>
                </a:lnTo>
                <a:lnTo>
                  <a:pt x="1232258" y="1840698"/>
                </a:lnTo>
                <a:lnTo>
                  <a:pt x="1172998" y="1957057"/>
                </a:lnTo>
                <a:lnTo>
                  <a:pt x="1101371" y="2060278"/>
                </a:lnTo>
                <a:lnTo>
                  <a:pt x="1017370" y="2150361"/>
                </a:lnTo>
                <a:lnTo>
                  <a:pt x="921001" y="2227308"/>
                </a:lnTo>
                <a:lnTo>
                  <a:pt x="812262" y="2291117"/>
                </a:lnTo>
                <a:lnTo>
                  <a:pt x="694488" y="2340396"/>
                </a:lnTo>
                <a:lnTo>
                  <a:pt x="625963" y="2362200"/>
                </a:lnTo>
                <a:close/>
              </a:path>
              <a:path w="2145029" h="2362200">
                <a:moveTo>
                  <a:pt x="1939045" y="1581473"/>
                </a:moveTo>
                <a:lnTo>
                  <a:pt x="1776636" y="1581473"/>
                </a:lnTo>
                <a:lnTo>
                  <a:pt x="1850279" y="1491388"/>
                </a:lnTo>
                <a:lnTo>
                  <a:pt x="1939045" y="1581473"/>
                </a:lnTo>
                <a:close/>
              </a:path>
              <a:path w="2145029" h="2362200">
                <a:moveTo>
                  <a:pt x="1817886" y="2152003"/>
                </a:moveTo>
                <a:lnTo>
                  <a:pt x="1647759" y="2152003"/>
                </a:lnTo>
                <a:lnTo>
                  <a:pt x="1712199" y="2061920"/>
                </a:lnTo>
                <a:lnTo>
                  <a:pt x="1719389" y="2037835"/>
                </a:lnTo>
                <a:lnTo>
                  <a:pt x="1735497" y="1965267"/>
                </a:lnTo>
                <a:lnTo>
                  <a:pt x="1739092" y="1943822"/>
                </a:lnTo>
                <a:lnTo>
                  <a:pt x="1785839" y="1641528"/>
                </a:lnTo>
                <a:lnTo>
                  <a:pt x="1971789" y="1641528"/>
                </a:lnTo>
                <a:lnTo>
                  <a:pt x="1905510" y="1681566"/>
                </a:lnTo>
                <a:lnTo>
                  <a:pt x="1863320" y="1961595"/>
                </a:lnTo>
                <a:lnTo>
                  <a:pt x="1836470" y="2090540"/>
                </a:lnTo>
                <a:lnTo>
                  <a:pt x="1817886" y="2152003"/>
                </a:lnTo>
                <a:close/>
              </a:path>
              <a:path w="2145029" h="2362200">
                <a:moveTo>
                  <a:pt x="1601733" y="2352190"/>
                </a:moveTo>
                <a:lnTo>
                  <a:pt x="1593270" y="2314429"/>
                </a:lnTo>
                <a:lnTo>
                  <a:pt x="1556676" y="2252839"/>
                </a:lnTo>
                <a:lnTo>
                  <a:pt x="1514712" y="2213780"/>
                </a:lnTo>
                <a:lnTo>
                  <a:pt x="1390010" y="2141995"/>
                </a:lnTo>
                <a:lnTo>
                  <a:pt x="1399216" y="2101957"/>
                </a:lnTo>
                <a:lnTo>
                  <a:pt x="1647759" y="2152003"/>
                </a:lnTo>
                <a:lnTo>
                  <a:pt x="1817886" y="2152003"/>
                </a:lnTo>
                <a:lnTo>
                  <a:pt x="1808853" y="2181875"/>
                </a:lnTo>
                <a:lnTo>
                  <a:pt x="1761985" y="2256261"/>
                </a:lnTo>
                <a:lnTo>
                  <a:pt x="1693643" y="2313716"/>
                </a:lnTo>
                <a:lnTo>
                  <a:pt x="1688975" y="2315905"/>
                </a:lnTo>
                <a:lnTo>
                  <a:pt x="1601733" y="2352190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2"/>
          <a:stretch>
            <a:fillRect/>
          </a:stretch>
        </p:blipFill>
        <p:spPr>
          <a:xfrm>
            <a:off x="2133599" y="3886200"/>
            <a:ext cx="2114546" cy="7937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/>
          <a:stretch>
            <a:fillRect/>
          </a:stretch>
        </p:blipFill>
        <p:spPr>
          <a:xfrm>
            <a:off x="4518511" y="3886200"/>
            <a:ext cx="2112476" cy="7937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2722" y="893884"/>
            <a:ext cx="45586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>
                <a:solidFill>
                  <a:srgbClr val="007572"/>
                </a:solidFill>
                <a:latin typeface="宋体"/>
                <a:cs typeface="宋体"/>
              </a:rPr>
              <a:t>前一百名</a:t>
            </a:r>
            <a:r>
              <a:rPr sz="4400" b="0" spc="-10">
                <a:solidFill>
                  <a:srgbClr val="007572"/>
                </a:solidFill>
                <a:latin typeface="宋体"/>
                <a:cs typeface="宋体"/>
              </a:rPr>
              <a:t>（</a:t>
            </a:r>
            <a:r>
              <a:rPr sz="4400" b="0" spc="-10">
                <a:solidFill>
                  <a:srgbClr val="007572"/>
                </a:solidFill>
                <a:latin typeface="Arial"/>
                <a:cs typeface="Arial"/>
              </a:rPr>
              <a:t>14</a:t>
            </a:r>
            <a:r>
              <a:rPr sz="4400" b="0">
                <a:solidFill>
                  <a:srgbClr val="007572"/>
                </a:solidFill>
                <a:latin typeface="宋体"/>
                <a:cs typeface="宋体"/>
              </a:rPr>
              <a:t>人</a:t>
            </a:r>
            <a:r>
              <a:rPr sz="4400" b="0" spc="-50">
                <a:solidFill>
                  <a:srgbClr val="007572"/>
                </a:solidFill>
                <a:latin typeface="宋体"/>
                <a:cs typeface="宋体"/>
              </a:rPr>
              <a:t>）</a:t>
            </a:r>
            <a:endParaRPr sz="4400">
              <a:latin typeface="宋体"/>
              <a:cs typeface="宋体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469900" y="1701800"/>
            <a:ext cx="6921082" cy="473749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8652051" y="6077451"/>
            <a:ext cx="9906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</a:pPr>
            <a:r>
              <a:rPr sz="1400">
                <a:solidFill>
                  <a:srgbClr val="0033CC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39974" cy="654722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21728" y="2519782"/>
            <a:ext cx="3785235" cy="1256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5">
                <a:solidFill>
                  <a:srgbClr val="0033CC"/>
                </a:solidFill>
                <a:latin typeface="宋体"/>
                <a:cs typeface="宋体"/>
              </a:rPr>
              <a:t>金手指驾校 金手指驾驶员考试</a:t>
            </a:r>
            <a:r>
              <a:rPr sz="1600" spc="-20">
                <a:solidFill>
                  <a:srgbClr val="0033CC"/>
                </a:solidFill>
                <a:latin typeface="Arial"/>
                <a:cs typeface="Arial"/>
              </a:rPr>
              <a:t>2023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spc="-45">
                <a:solidFill>
                  <a:srgbClr val="0033CC"/>
                </a:solidFill>
                <a:latin typeface="宋体"/>
                <a:cs typeface="宋体"/>
              </a:rPr>
              <a:t>金手指驾校 金手指驾驶员考试</a:t>
            </a:r>
            <a:r>
              <a:rPr sz="1600" spc="-10">
                <a:solidFill>
                  <a:srgbClr val="0033CC"/>
                </a:solidFill>
                <a:latin typeface="Arial"/>
                <a:cs typeface="Arial"/>
              </a:rPr>
              <a:t>2023</a:t>
            </a:r>
            <a:r>
              <a:rPr sz="1600" spc="-20">
                <a:solidFill>
                  <a:srgbClr val="0033CC"/>
                </a:solidFill>
                <a:latin typeface="宋体"/>
                <a:cs typeface="宋体"/>
              </a:rPr>
              <a:t>科目一</a:t>
            </a:r>
            <a:r>
              <a:rPr sz="1600" spc="-45">
                <a:solidFill>
                  <a:srgbClr val="0033CC"/>
                </a:solidFill>
                <a:latin typeface="宋体"/>
                <a:cs typeface="宋体"/>
              </a:rPr>
              <a:t>金手指驾校 金手指驾驶员考试</a:t>
            </a:r>
            <a:r>
              <a:rPr sz="1600" spc="-10">
                <a:solidFill>
                  <a:srgbClr val="0033CC"/>
                </a:solidFill>
                <a:latin typeface="Arial"/>
                <a:cs typeface="Arial"/>
              </a:rPr>
              <a:t>2023</a:t>
            </a:r>
            <a:r>
              <a:rPr sz="1600" spc="-20">
                <a:solidFill>
                  <a:srgbClr val="0033CC"/>
                </a:solidFill>
                <a:latin typeface="宋体"/>
                <a:cs typeface="宋体"/>
              </a:rPr>
              <a:t>科目四</a:t>
            </a:r>
            <a:endParaRPr sz="1600">
              <a:latin typeface="宋体"/>
              <a:cs typeface="宋体"/>
            </a:endParaRPr>
          </a:p>
          <a:p>
            <a:pPr marL="12700" marR="50165">
              <a:lnSpc>
                <a:spcPct val="100000"/>
              </a:lnSpc>
              <a:spcBef>
                <a:spcPts val="95"/>
              </a:spcBef>
            </a:pPr>
            <a:r>
              <a:rPr sz="1600" spc="-50">
                <a:solidFill>
                  <a:srgbClr val="0033CC"/>
                </a:solidFill>
                <a:latin typeface="宋体"/>
                <a:cs typeface="宋体"/>
              </a:rPr>
              <a:t>金手指驾校 金手指驾驶员科目一模拟考试金手指驾考 金手指驾驶员科目四模拟考试</a:t>
            </a:r>
            <a:endParaRPr sz="16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" y="1270000"/>
            <a:ext cx="8124958" cy="5066653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01625" y="890587"/>
          <a:ext cx="8842375" cy="401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/>
                <a:gridCol w="685800"/>
                <a:gridCol w="685800"/>
                <a:gridCol w="685800"/>
                <a:gridCol w="650875"/>
                <a:gridCol w="720725"/>
                <a:gridCol w="685800"/>
                <a:gridCol w="685800"/>
                <a:gridCol w="685800"/>
                <a:gridCol w="685800"/>
                <a:gridCol w="685800"/>
                <a:gridCol w="685800"/>
                <a:gridCol w="609600"/>
              </a:tblGrid>
              <a:tr h="401320">
                <a:tc>
                  <a:txBody>
                    <a:bodyPr vert="horz" wrap="square"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400" b="1" spc="-25">
                          <a:latin typeface="Microsoft JhengHei"/>
                          <a:cs typeface="Microsoft JhengHei"/>
                        </a:rPr>
                        <a:t>姓名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400" b="1" spc="-25">
                          <a:latin typeface="Microsoft JhengHei"/>
                          <a:cs typeface="Microsoft JhengHei"/>
                        </a:rPr>
                        <a:t>考号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600" b="1" spc="-25">
                          <a:latin typeface="Microsoft JhengHei"/>
                          <a:cs typeface="Microsoft JhengHei"/>
                        </a:rPr>
                        <a:t>总分</a:t>
                      </a:r>
                      <a:endParaRPr sz="1600">
                        <a:latin typeface="Microsoft JhengHei"/>
                        <a:cs typeface="Microsoft JhengHei"/>
                      </a:endParaRPr>
                    </a:p>
                  </a:txBody>
                  <a:tcPr marL="0" marR="0" marT="850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700" b="1" spc="-110">
                          <a:latin typeface="Microsoft JhengHei"/>
                          <a:cs typeface="Microsoft JhengHei"/>
                        </a:rPr>
                        <a:t>级</a:t>
                      </a:r>
                      <a:r>
                        <a:rPr sz="1700" b="1" spc="-50">
                          <a:latin typeface="Microsoft JhengHei"/>
                          <a:cs typeface="Microsoft JhengHei"/>
                        </a:rPr>
                        <a:t>次</a:t>
                      </a:r>
                      <a:endParaRPr sz="1700">
                        <a:latin typeface="Microsoft JhengHei"/>
                        <a:cs typeface="Microsoft JhengHei"/>
                      </a:endParaRPr>
                    </a:p>
                  </a:txBody>
                  <a:tcPr marL="0" marR="0" marT="723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700" b="1" spc="-110">
                          <a:latin typeface="Microsoft JhengHei"/>
                          <a:cs typeface="Microsoft JhengHei"/>
                        </a:rPr>
                        <a:t>班</a:t>
                      </a:r>
                      <a:r>
                        <a:rPr sz="1700" b="1" spc="-50">
                          <a:latin typeface="Microsoft JhengHei"/>
                          <a:cs typeface="Microsoft JhengHei"/>
                        </a:rPr>
                        <a:t>次</a:t>
                      </a:r>
                      <a:endParaRPr sz="1700">
                        <a:latin typeface="Microsoft JhengHei"/>
                        <a:cs typeface="Microsoft JhengHei"/>
                      </a:endParaRPr>
                    </a:p>
                  </a:txBody>
                  <a:tcPr marL="0" marR="0" marT="723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400" b="1" spc="-25">
                          <a:latin typeface="Microsoft JhengHei"/>
                          <a:cs typeface="Microsoft JhengHei"/>
                        </a:rPr>
                        <a:t>语文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400" b="1" spc="-25">
                          <a:latin typeface="Microsoft JhengHei"/>
                          <a:cs typeface="Microsoft JhengHei"/>
                        </a:rPr>
                        <a:t>数学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400" b="1" spc="-25">
                          <a:latin typeface="Microsoft JhengHei"/>
                          <a:cs typeface="Microsoft JhengHei"/>
                        </a:rPr>
                        <a:t>英语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400" b="1" spc="-25">
                          <a:latin typeface="Microsoft JhengHei"/>
                          <a:cs typeface="Microsoft JhengHei"/>
                        </a:rPr>
                        <a:t>物理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400" b="1" spc="-25">
                          <a:latin typeface="Microsoft JhengHei"/>
                          <a:cs typeface="Microsoft JhengHei"/>
                        </a:rPr>
                        <a:t>政治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400" b="1" spc="-25">
                          <a:latin typeface="Microsoft JhengHei"/>
                          <a:cs typeface="Microsoft JhengHei"/>
                        </a:rPr>
                        <a:t>历史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400" b="1" spc="-25">
                          <a:latin typeface="Microsoft JhengHei"/>
                          <a:cs typeface="Microsoft JhengHei"/>
                        </a:rPr>
                        <a:t>地理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400" b="1" spc="-25">
                          <a:latin typeface="Microsoft JhengHei"/>
                          <a:cs typeface="Microsoft JhengHei"/>
                        </a:rPr>
                        <a:t>生物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2544" y="893884"/>
            <a:ext cx="57391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>
                <a:solidFill>
                  <a:srgbClr val="007572"/>
                </a:solidFill>
                <a:latin typeface="宋体"/>
                <a:cs typeface="宋体"/>
              </a:rPr>
              <a:t>前三百名</a:t>
            </a:r>
            <a:r>
              <a:rPr sz="4400" b="0" spc="-10">
                <a:solidFill>
                  <a:srgbClr val="007572"/>
                </a:solidFill>
                <a:latin typeface="宋体"/>
                <a:cs typeface="宋体"/>
              </a:rPr>
              <a:t>（</a:t>
            </a:r>
            <a:r>
              <a:rPr sz="4400" b="0" spc="-10">
                <a:solidFill>
                  <a:srgbClr val="007572"/>
                </a:solidFill>
                <a:latin typeface="Arial"/>
                <a:cs typeface="Arial"/>
              </a:rPr>
              <a:t>37</a:t>
            </a:r>
            <a:r>
              <a:rPr sz="4400" b="0">
                <a:solidFill>
                  <a:srgbClr val="007572"/>
                </a:solidFill>
                <a:latin typeface="宋体"/>
                <a:cs typeface="宋体"/>
              </a:rPr>
              <a:t>人</a:t>
            </a:r>
            <a:r>
              <a:rPr sz="4400" b="0" spc="-10">
                <a:solidFill>
                  <a:srgbClr val="007572"/>
                </a:solidFill>
                <a:latin typeface="宋体"/>
                <a:cs typeface="宋体"/>
              </a:rPr>
              <a:t>）</a:t>
            </a:r>
            <a:r>
              <a:rPr sz="4400" b="0" spc="-10">
                <a:solidFill>
                  <a:srgbClr val="007572"/>
                </a:solidFill>
                <a:latin typeface="Arial"/>
                <a:cs typeface="Arial"/>
              </a:rPr>
              <a:t>10</a:t>
            </a:r>
            <a:r>
              <a:rPr sz="4400" b="0" spc="-50">
                <a:solidFill>
                  <a:srgbClr val="007572"/>
                </a:solidFill>
                <a:latin typeface="宋体"/>
                <a:cs typeface="宋体"/>
              </a:rPr>
              <a:t>人</a:t>
            </a:r>
            <a:endParaRPr sz="4400">
              <a:latin typeface="宋体"/>
              <a:cs typeface="宋体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342900" y="2476500"/>
            <a:ext cx="7653624" cy="35421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342900" y="1981200"/>
            <a:ext cx="7931880" cy="30392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2544" y="893884"/>
            <a:ext cx="57391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>
                <a:solidFill>
                  <a:srgbClr val="007572"/>
                </a:solidFill>
                <a:latin typeface="宋体"/>
                <a:cs typeface="宋体"/>
              </a:rPr>
              <a:t>前四百名</a:t>
            </a:r>
            <a:r>
              <a:rPr sz="4400" b="0" spc="-10">
                <a:solidFill>
                  <a:srgbClr val="007572"/>
                </a:solidFill>
                <a:latin typeface="宋体"/>
                <a:cs typeface="宋体"/>
              </a:rPr>
              <a:t>（</a:t>
            </a:r>
            <a:r>
              <a:rPr sz="4400" b="0" spc="-10">
                <a:solidFill>
                  <a:srgbClr val="007572"/>
                </a:solidFill>
                <a:latin typeface="Arial"/>
                <a:cs typeface="Arial"/>
              </a:rPr>
              <a:t>53</a:t>
            </a:r>
            <a:r>
              <a:rPr sz="4400" b="0">
                <a:solidFill>
                  <a:srgbClr val="007572"/>
                </a:solidFill>
                <a:latin typeface="宋体"/>
                <a:cs typeface="宋体"/>
              </a:rPr>
              <a:t>人</a:t>
            </a:r>
            <a:r>
              <a:rPr sz="4400" b="0" spc="-10">
                <a:solidFill>
                  <a:srgbClr val="007572"/>
                </a:solidFill>
                <a:latin typeface="宋体"/>
                <a:cs typeface="宋体"/>
              </a:rPr>
              <a:t>）</a:t>
            </a:r>
            <a:r>
              <a:rPr sz="4400" b="0" spc="-10">
                <a:solidFill>
                  <a:srgbClr val="007572"/>
                </a:solidFill>
                <a:latin typeface="Arial"/>
                <a:cs typeface="Arial"/>
              </a:rPr>
              <a:t>16</a:t>
            </a:r>
            <a:r>
              <a:rPr sz="4400" b="0" spc="-50">
                <a:solidFill>
                  <a:srgbClr val="007572"/>
                </a:solidFill>
                <a:latin typeface="宋体"/>
                <a:cs typeface="宋体"/>
              </a:rPr>
              <a:t>人</a:t>
            </a:r>
            <a:endParaRPr sz="4400">
              <a:latin typeface="宋体"/>
              <a:cs typeface="宋体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" y="1828800"/>
            <a:ext cx="7978489" cy="443432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3922" y="893884"/>
            <a:ext cx="56762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>
                <a:solidFill>
                  <a:srgbClr val="007572"/>
                </a:solidFill>
                <a:latin typeface="宋体"/>
                <a:cs typeface="宋体"/>
              </a:rPr>
              <a:t>四百到五百名</a:t>
            </a:r>
            <a:r>
              <a:rPr sz="4400" b="0" spc="-10">
                <a:solidFill>
                  <a:srgbClr val="007572"/>
                </a:solidFill>
                <a:latin typeface="宋体"/>
                <a:cs typeface="宋体"/>
              </a:rPr>
              <a:t>（</a:t>
            </a:r>
            <a:r>
              <a:rPr sz="4400" b="0" spc="-10">
                <a:solidFill>
                  <a:srgbClr val="007572"/>
                </a:solidFill>
                <a:latin typeface="Arial"/>
                <a:cs typeface="Arial"/>
              </a:rPr>
              <a:t>13</a:t>
            </a:r>
            <a:r>
              <a:rPr sz="4400" b="0">
                <a:solidFill>
                  <a:srgbClr val="007572"/>
                </a:solidFill>
                <a:latin typeface="宋体"/>
                <a:cs typeface="宋体"/>
              </a:rPr>
              <a:t>人</a:t>
            </a:r>
            <a:r>
              <a:rPr sz="4400" b="0" spc="-50">
                <a:solidFill>
                  <a:srgbClr val="007572"/>
                </a:solidFill>
                <a:latin typeface="宋体"/>
                <a:cs typeface="宋体"/>
              </a:rPr>
              <a:t>）</a:t>
            </a:r>
            <a:endParaRPr sz="4400">
              <a:latin typeface="宋体"/>
              <a:cs typeface="宋体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342900" y="2832100"/>
            <a:ext cx="8264937" cy="373816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0774" y="925767"/>
            <a:ext cx="77025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>
                <a:solidFill>
                  <a:srgbClr val="007572"/>
                </a:solidFill>
                <a:latin typeface="宋体"/>
                <a:cs typeface="宋体"/>
              </a:rPr>
              <a:t>五百名后来（</a:t>
            </a:r>
            <a:r>
              <a:rPr sz="4000" b="0">
                <a:solidFill>
                  <a:srgbClr val="007572"/>
                </a:solidFill>
                <a:latin typeface="Arial"/>
                <a:cs typeface="Arial"/>
              </a:rPr>
              <a:t>8</a:t>
            </a:r>
            <a:r>
              <a:rPr sz="4000" b="0">
                <a:solidFill>
                  <a:srgbClr val="007572"/>
                </a:solidFill>
                <a:latin typeface="宋体"/>
                <a:cs typeface="宋体"/>
              </a:rPr>
              <a:t>人，</a:t>
            </a:r>
            <a:r>
              <a:rPr sz="4000" b="0">
                <a:solidFill>
                  <a:srgbClr val="007572"/>
                </a:solidFill>
                <a:latin typeface="Arial"/>
                <a:cs typeface="Arial"/>
              </a:rPr>
              <a:t>1</a:t>
            </a:r>
            <a:r>
              <a:rPr sz="4000" b="0">
                <a:solidFill>
                  <a:srgbClr val="007572"/>
                </a:solidFill>
                <a:latin typeface="宋体"/>
                <a:cs typeface="宋体"/>
              </a:rPr>
              <a:t>人病假未考</a:t>
            </a:r>
            <a:r>
              <a:rPr sz="4000" b="0" spc="-50">
                <a:solidFill>
                  <a:srgbClr val="007572"/>
                </a:solidFill>
                <a:latin typeface="宋体"/>
                <a:cs typeface="宋体"/>
              </a:rPr>
              <a:t>）</a:t>
            </a:r>
            <a:endParaRPr sz="4000">
              <a:latin typeface="宋体"/>
              <a:cs typeface="宋体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" y="3213100"/>
            <a:ext cx="7774289" cy="244443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2900" y="926782"/>
            <a:ext cx="33782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0">
                <a:solidFill>
                  <a:srgbClr val="007572"/>
                </a:solidFill>
                <a:latin typeface="宋体"/>
                <a:cs typeface="宋体"/>
              </a:rPr>
              <a:t>进步较大旳：</a:t>
            </a:r>
            <a:endParaRPr sz="4400">
              <a:latin typeface="宋体"/>
              <a:cs typeface="宋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2002994"/>
            <a:ext cx="8272780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lr>
                <a:srgbClr val="CC0066"/>
              </a:buClr>
              <a:buSzPct val="70312"/>
              <a:buFont typeface="Wingdings"/>
              <a:buChar char=""/>
              <a:tabLst>
                <a:tab pos="807720"/>
              </a:tabLst>
            </a:pPr>
            <a:r>
              <a:rPr/>
              <a:t>	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王宏伟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151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名，吴德聚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118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名，贾明雨</a:t>
            </a:r>
            <a:r>
              <a:rPr sz="3200" spc="-25">
                <a:solidFill>
                  <a:srgbClr val="0033CC"/>
                </a:solidFill>
                <a:latin typeface="Arial"/>
                <a:cs typeface="Arial"/>
              </a:rPr>
              <a:t>109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名，张帅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97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名，欧阳旭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80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名，赵子伟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77</a:t>
            </a:r>
            <a:r>
              <a:rPr sz="3200" spc="-25">
                <a:solidFill>
                  <a:srgbClr val="0033CC"/>
                </a:solidFill>
                <a:latin typeface="宋体"/>
                <a:cs typeface="宋体"/>
              </a:rPr>
              <a:t>名，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孙志硕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70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名，李赞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70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名，张维康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67</a:t>
            </a:r>
            <a:r>
              <a:rPr sz="3200" spc="-15">
                <a:solidFill>
                  <a:srgbClr val="0033CC"/>
                </a:solidFill>
                <a:latin typeface="宋体"/>
                <a:cs typeface="宋体"/>
              </a:rPr>
              <a:t>名，王凯</a:t>
            </a:r>
            <a:r>
              <a:rPr sz="3200" spc="-50">
                <a:solidFill>
                  <a:srgbClr val="0033CC"/>
                </a:solidFill>
                <a:latin typeface="宋体"/>
                <a:cs typeface="宋体"/>
              </a:rPr>
              <a:t> 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66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名，刘子轩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65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名，赵聪明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62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名，杨思瑶</a:t>
            </a:r>
            <a:r>
              <a:rPr sz="3200" spc="-25">
                <a:solidFill>
                  <a:srgbClr val="0033CC"/>
                </a:solidFill>
                <a:latin typeface="Arial"/>
                <a:cs typeface="Arial"/>
              </a:rPr>
              <a:t>61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名，路子茜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57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名，王越潇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56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名，杨思怡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53</a:t>
            </a:r>
            <a:r>
              <a:rPr sz="3200" spc="-50">
                <a:solidFill>
                  <a:srgbClr val="0033CC"/>
                </a:solidFill>
                <a:latin typeface="宋体"/>
                <a:cs typeface="宋体"/>
              </a:rPr>
              <a:t>名</a:t>
            </a:r>
            <a:r>
              <a:rPr sz="3200">
                <a:solidFill>
                  <a:srgbClr val="0033CC"/>
                </a:solidFill>
                <a:latin typeface="宋体"/>
                <a:cs typeface="宋体"/>
              </a:rPr>
              <a:t>共</a:t>
            </a:r>
            <a:r>
              <a:rPr sz="3200" spc="-10">
                <a:solidFill>
                  <a:srgbClr val="0033CC"/>
                </a:solidFill>
                <a:latin typeface="Arial"/>
                <a:cs typeface="Arial"/>
              </a:rPr>
              <a:t>16</a:t>
            </a:r>
            <a:r>
              <a:rPr sz="3200" spc="-10">
                <a:solidFill>
                  <a:srgbClr val="0033CC"/>
                </a:solidFill>
                <a:latin typeface="宋体"/>
                <a:cs typeface="宋体"/>
              </a:rPr>
              <a:t>名同学取得进步奖。</a:t>
            </a:r>
            <a:endParaRPr sz="32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4368800" y="849312"/>
            <a:ext cx="3835400" cy="459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6000" spc="-15">
                <a:solidFill>
                  <a:srgbClr val="007572"/>
                </a:solidFill>
                <a:latin typeface="宋体"/>
                <a:cs typeface="宋体"/>
              </a:rPr>
              <a:t>影响学生</a:t>
            </a:r>
            <a:r>
              <a:rPr sz="6000" spc="-50">
                <a:solidFill>
                  <a:srgbClr val="007572"/>
                </a:solidFill>
                <a:latin typeface="宋体"/>
                <a:cs typeface="宋体"/>
              </a:rPr>
              <a:t> </a:t>
            </a:r>
            <a:r>
              <a:rPr sz="6000" spc="-10">
                <a:solidFill>
                  <a:srgbClr val="007572"/>
                </a:solidFill>
                <a:latin typeface="宋体"/>
                <a:cs typeface="宋体"/>
              </a:rPr>
              <a:t>学业旳原因</a:t>
            </a:r>
            <a:r>
              <a:rPr sz="6000" spc="-50">
                <a:solidFill>
                  <a:srgbClr val="007572"/>
                </a:solidFill>
                <a:latin typeface="宋体"/>
                <a:cs typeface="宋体"/>
              </a:rPr>
              <a:t>及</a:t>
            </a:r>
            <a:endParaRPr sz="6000">
              <a:latin typeface="宋体"/>
              <a:cs typeface="宋体"/>
            </a:endParaRPr>
          </a:p>
          <a:p>
            <a:pPr marL="393065" marR="386080" algn="ctr">
              <a:lnSpc>
                <a:spcPct val="100000"/>
              </a:lnSpc>
            </a:pPr>
            <a:r>
              <a:rPr sz="6000" spc="-15">
                <a:solidFill>
                  <a:srgbClr val="007572"/>
                </a:solidFill>
                <a:latin typeface="宋体"/>
                <a:cs typeface="宋体"/>
              </a:rPr>
              <a:t>目前学生</a:t>
            </a:r>
            <a:r>
              <a:rPr sz="6000" spc="-25">
                <a:solidFill>
                  <a:srgbClr val="007572"/>
                </a:solidFill>
                <a:latin typeface="宋体"/>
                <a:cs typeface="宋体"/>
              </a:rPr>
              <a:t>现状</a:t>
            </a:r>
            <a:endParaRPr sz="60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12140" y="809307"/>
            <a:ext cx="779780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80">
                <a:solidFill>
                  <a:srgbClr val="0033CC"/>
                </a:solidFill>
                <a:latin typeface="Microsoft JhengHei"/>
                <a:cs typeface="Microsoft JhengHei"/>
              </a:rPr>
              <a:t>1﹑</a:t>
            </a:r>
            <a:r>
              <a:rPr sz="3600" b="1" spc="-10">
                <a:solidFill>
                  <a:srgbClr val="0033CC"/>
                </a:solidFill>
                <a:latin typeface="Microsoft JhengHei"/>
                <a:cs typeface="Microsoft JhengHei"/>
              </a:rPr>
              <a:t>学习成绩下降</a:t>
            </a:r>
            <a:endParaRPr sz="3600">
              <a:latin typeface="Microsoft JhengHei"/>
              <a:cs typeface="Microsoft JhengHei"/>
            </a:endParaRPr>
          </a:p>
          <a:p>
            <a:pPr marL="12700" marR="5080" algn="just">
              <a:lnSpc>
                <a:spcPct val="100000"/>
              </a:lnSpc>
            </a:pPr>
            <a:r>
              <a:rPr sz="3600" b="1" spc="-5">
                <a:solidFill>
                  <a:srgbClr val="0033CC"/>
                </a:solidFill>
                <a:latin typeface="Microsoft JhengHei"/>
                <a:cs typeface="Microsoft JhengHei"/>
              </a:rPr>
              <a:t>在学习上，初二是一种分水岭，一部分同学在初二进步不久，由成绩中档上升为优异，但也有一部分学生存在畏难情绪，将心思用在学习之外，成绩迅速下降，对学习失去爱好，自暴自弃，从此一蹶不振。这么旳同学到了初三往往极难有所突破，中孝旳败北难以防止。</a:t>
            </a:r>
            <a:endParaRPr sz="36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9300" y="955675"/>
            <a:ext cx="7645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>
                <a:solidFill>
                  <a:srgbClr val="007572"/>
                </a:solidFill>
                <a:latin typeface="宋体"/>
                <a:cs typeface="宋体"/>
              </a:rPr>
              <a:t>退步明显旳（与上次月考比较</a:t>
            </a:r>
            <a:r>
              <a:rPr sz="4000" b="0" spc="-25">
                <a:solidFill>
                  <a:srgbClr val="007572"/>
                </a:solidFill>
                <a:latin typeface="宋体"/>
                <a:cs typeface="宋体"/>
              </a:rPr>
              <a:t>）：</a:t>
            </a:r>
            <a:endParaRPr sz="4000">
              <a:latin typeface="宋体"/>
              <a:cs typeface="宋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931020"/>
            <a:ext cx="8311515" cy="360997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Clr>
                <a:srgbClr val="CC0066"/>
              </a:buClr>
              <a:buSzPct val="71428"/>
              <a:buFont typeface="Wingdings"/>
              <a:buChar char=""/>
              <a:tabLst>
                <a:tab pos="355600"/>
              </a:tabLst>
            </a:pP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陈曦：下降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138</a:t>
            </a: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名（上次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365</a:t>
            </a:r>
            <a:r>
              <a:rPr sz="2800" spc="-5">
                <a:solidFill>
                  <a:srgbClr val="0033CC"/>
                </a:solidFill>
                <a:latin typeface="宋体"/>
                <a:cs typeface="宋体"/>
              </a:rPr>
              <a:t>，此次</a:t>
            </a:r>
            <a:r>
              <a:rPr sz="2800" spc="-20">
                <a:solidFill>
                  <a:srgbClr val="0033CC"/>
                </a:solidFill>
                <a:latin typeface="Arial"/>
                <a:cs typeface="Arial"/>
              </a:rPr>
              <a:t>502</a:t>
            </a:r>
            <a:r>
              <a:rPr sz="2800" spc="-20">
                <a:solidFill>
                  <a:srgbClr val="0033CC"/>
                </a:solidFill>
                <a:latin typeface="宋体"/>
                <a:cs typeface="宋体"/>
              </a:rPr>
              <a:t>）</a:t>
            </a:r>
            <a:endParaRPr sz="28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lr>
                <a:srgbClr val="CC0066"/>
              </a:buClr>
              <a:buSzPct val="71428"/>
              <a:buFont typeface="Wingdings"/>
              <a:buChar char=""/>
              <a:tabLst>
                <a:tab pos="355600"/>
              </a:tabLst>
            </a:pP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田晓明：下降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133</a:t>
            </a: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名（上次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327</a:t>
            </a:r>
            <a:r>
              <a:rPr sz="2800" spc="-5">
                <a:solidFill>
                  <a:srgbClr val="0033CC"/>
                </a:solidFill>
                <a:latin typeface="宋体"/>
                <a:cs typeface="宋体"/>
              </a:rPr>
              <a:t>，此次</a:t>
            </a:r>
            <a:r>
              <a:rPr sz="2800" spc="-20">
                <a:solidFill>
                  <a:srgbClr val="0033CC"/>
                </a:solidFill>
                <a:latin typeface="Arial"/>
                <a:cs typeface="Arial"/>
              </a:rPr>
              <a:t>460</a:t>
            </a:r>
            <a:r>
              <a:rPr sz="2800" spc="-20">
                <a:solidFill>
                  <a:srgbClr val="0033CC"/>
                </a:solidFill>
                <a:latin typeface="宋体"/>
                <a:cs typeface="宋体"/>
              </a:rPr>
              <a:t>）</a:t>
            </a:r>
            <a:endParaRPr sz="28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lr>
                <a:srgbClr val="CC0066"/>
              </a:buClr>
              <a:buSzPct val="71428"/>
              <a:buFont typeface="Wingdings"/>
              <a:buChar char=""/>
              <a:tabLst>
                <a:tab pos="355600"/>
              </a:tabLst>
            </a:pP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刘森：下降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122</a:t>
            </a: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名（上次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208</a:t>
            </a:r>
            <a:r>
              <a:rPr sz="2800" spc="-5">
                <a:solidFill>
                  <a:srgbClr val="0033CC"/>
                </a:solidFill>
                <a:latin typeface="宋体"/>
                <a:cs typeface="宋体"/>
              </a:rPr>
              <a:t>，此次</a:t>
            </a:r>
            <a:r>
              <a:rPr sz="2800" spc="-20">
                <a:solidFill>
                  <a:srgbClr val="0033CC"/>
                </a:solidFill>
                <a:latin typeface="Arial"/>
                <a:cs typeface="Arial"/>
              </a:rPr>
              <a:t>330</a:t>
            </a:r>
            <a:r>
              <a:rPr sz="2800" spc="-20">
                <a:solidFill>
                  <a:srgbClr val="0033CC"/>
                </a:solidFill>
                <a:latin typeface="宋体"/>
                <a:cs typeface="宋体"/>
              </a:rPr>
              <a:t>）</a:t>
            </a:r>
            <a:endParaRPr sz="28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lr>
                <a:srgbClr val="CC0066"/>
              </a:buClr>
              <a:buSzPct val="71428"/>
              <a:buFont typeface="Wingdings"/>
              <a:buChar char=""/>
              <a:tabLst>
                <a:tab pos="355600"/>
              </a:tabLst>
            </a:pP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张欣悦：下降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122</a:t>
            </a: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名（上次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413</a:t>
            </a:r>
            <a:r>
              <a:rPr sz="2800" spc="-5">
                <a:solidFill>
                  <a:srgbClr val="0033CC"/>
                </a:solidFill>
                <a:latin typeface="宋体"/>
                <a:cs typeface="宋体"/>
              </a:rPr>
              <a:t>，此次</a:t>
            </a:r>
            <a:r>
              <a:rPr sz="2800" spc="-20">
                <a:solidFill>
                  <a:srgbClr val="0033CC"/>
                </a:solidFill>
                <a:latin typeface="Arial"/>
                <a:cs typeface="Arial"/>
              </a:rPr>
              <a:t>535</a:t>
            </a:r>
            <a:r>
              <a:rPr sz="2800" spc="-20">
                <a:solidFill>
                  <a:srgbClr val="0033CC"/>
                </a:solidFill>
                <a:latin typeface="宋体"/>
                <a:cs typeface="宋体"/>
              </a:rPr>
              <a:t>）</a:t>
            </a:r>
            <a:endParaRPr sz="28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CC0066"/>
              </a:buClr>
              <a:buSzPct val="71428"/>
              <a:buFont typeface="Wingdings"/>
              <a:buChar char=""/>
              <a:tabLst>
                <a:tab pos="355600"/>
              </a:tabLst>
            </a:pP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李世田：下降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119</a:t>
            </a: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名（上次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349</a:t>
            </a:r>
            <a:r>
              <a:rPr sz="2800" spc="-150">
                <a:solidFill>
                  <a:srgbClr val="0033CC"/>
                </a:solidFill>
                <a:latin typeface="宋体"/>
                <a:cs typeface="宋体"/>
              </a:rPr>
              <a:t>， 此次</a:t>
            </a:r>
            <a:r>
              <a:rPr sz="2800" spc="-20">
                <a:solidFill>
                  <a:srgbClr val="0033CC"/>
                </a:solidFill>
                <a:latin typeface="Arial"/>
                <a:cs typeface="Arial"/>
              </a:rPr>
              <a:t>468</a:t>
            </a:r>
            <a:r>
              <a:rPr sz="2800" spc="-20">
                <a:solidFill>
                  <a:srgbClr val="0033CC"/>
                </a:solidFill>
                <a:latin typeface="宋体"/>
                <a:cs typeface="宋体"/>
              </a:rPr>
              <a:t>）</a:t>
            </a:r>
            <a:endParaRPr sz="2800">
              <a:latin typeface="宋体"/>
              <a:cs typeface="宋体"/>
            </a:endParaRPr>
          </a:p>
          <a:p>
            <a:pPr marL="354965" marR="5080" indent="-342900" algn="just">
              <a:lnSpc>
                <a:spcPts val="3020"/>
              </a:lnSpc>
              <a:spcBef>
                <a:spcPts val="720"/>
              </a:spcBef>
              <a:buClr>
                <a:srgbClr val="CC0066"/>
              </a:buClr>
              <a:buSzPct val="71428"/>
              <a:buFont typeface="Wingdings"/>
              <a:buChar char=""/>
              <a:tabLst>
                <a:tab pos="355600"/>
              </a:tabLst>
            </a:pP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另外，李加庆下降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98</a:t>
            </a: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名，武梦泽下降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96</a:t>
            </a:r>
            <a:r>
              <a:rPr sz="2800" spc="-10">
                <a:solidFill>
                  <a:srgbClr val="0033CC"/>
                </a:solidFill>
                <a:latin typeface="宋体"/>
                <a:cs typeface="宋体"/>
              </a:rPr>
              <a:t>名，张熙堃</a:t>
            </a: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下降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80</a:t>
            </a: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名，孙国青、刘晴下降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76</a:t>
            </a: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名，张超博下降</a:t>
            </a:r>
            <a:r>
              <a:rPr sz="2800" spc="-25">
                <a:solidFill>
                  <a:srgbClr val="0033CC"/>
                </a:solidFill>
                <a:latin typeface="Arial"/>
                <a:cs typeface="Arial"/>
              </a:rPr>
              <a:t>67</a:t>
            </a:r>
            <a:r>
              <a:rPr sz="2800">
                <a:solidFill>
                  <a:srgbClr val="0033CC"/>
                </a:solidFill>
                <a:latin typeface="宋体"/>
                <a:cs typeface="宋体"/>
              </a:rPr>
              <a:t>名，刘思佳下降</a:t>
            </a:r>
            <a:r>
              <a:rPr sz="2800" spc="-10">
                <a:solidFill>
                  <a:srgbClr val="0033CC"/>
                </a:solidFill>
                <a:latin typeface="Arial"/>
                <a:cs typeface="Arial"/>
              </a:rPr>
              <a:t>57</a:t>
            </a:r>
            <a:r>
              <a:rPr sz="2800" spc="-10">
                <a:solidFill>
                  <a:srgbClr val="0033CC"/>
                </a:solidFill>
                <a:latin typeface="宋体"/>
                <a:cs typeface="宋体"/>
              </a:rPr>
              <a:t>名，下降明显。</a:t>
            </a:r>
            <a:endParaRPr sz="28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1100" y="926782"/>
            <a:ext cx="17018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20">
                <a:solidFill>
                  <a:srgbClr val="007572"/>
                </a:solidFill>
                <a:latin typeface="宋体"/>
                <a:cs typeface="宋体"/>
              </a:rPr>
              <a:t>点名台</a:t>
            </a:r>
            <a:endParaRPr sz="4400">
              <a:latin typeface="宋体"/>
              <a:cs typeface="宋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44475" marR="5080" indent="-230504">
              <a:lnSpc>
                <a:spcPct val="101200"/>
              </a:lnSpc>
              <a:spcBef>
                <a:spcPts val="50"/>
              </a:spcBef>
            </a:pPr>
            <a:r>
              <a:rPr spc="-5"/>
              <a:t>赵程程、吴德聚、赵子伟、李世田、孙世超、许旭、王佳明、张欣悦、陈曦、刘越洋、李赞、路梁帅、赵曙光、刘思佳等问题较多，成绩很差，希望家长假期切实采用措施，确</a:t>
            </a:r>
            <a:r>
              <a:rPr spc="-10"/>
              <a:t>保初三不掉队。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1100" y="926782"/>
            <a:ext cx="17018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20">
                <a:solidFill>
                  <a:srgbClr val="007572"/>
                </a:solidFill>
                <a:latin typeface="宋体"/>
                <a:cs typeface="宋体"/>
              </a:rPr>
              <a:t>诊疗所</a:t>
            </a:r>
            <a:endParaRPr sz="4400">
              <a:latin typeface="宋体"/>
              <a:cs typeface="宋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967920"/>
            <a:ext cx="8293100" cy="360997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54965" marR="5080" indent="-342900">
              <a:lnSpc>
                <a:spcPts val="2300"/>
              </a:lnSpc>
              <a:spcBef>
                <a:spcPts val="660"/>
              </a:spcBef>
              <a:buClr>
                <a:srgbClr val="CC0066"/>
              </a:buClr>
              <a:buSzPct val="70833"/>
              <a:buFont typeface="Wingdings"/>
              <a:buChar char=""/>
              <a:tabLst>
                <a:tab pos="354965"/>
                <a:tab pos="355600"/>
              </a:tabLst>
            </a:pPr>
            <a:r>
              <a:rPr sz="2400" spc="-5">
                <a:solidFill>
                  <a:srgbClr val="0033CC"/>
                </a:solidFill>
                <a:latin typeface="宋体"/>
                <a:cs typeface="宋体"/>
              </a:rPr>
              <a:t>刘森、武梦泽、孙国青、吴德聚等状态不够好，遵守纪律情况不够好，须格外注意。</a:t>
            </a:r>
            <a:endParaRPr sz="2400">
              <a:latin typeface="宋体"/>
              <a:cs typeface="宋体"/>
            </a:endParaRPr>
          </a:p>
          <a:p>
            <a:pPr marL="354965" marR="5080" indent="-342900">
              <a:lnSpc>
                <a:spcPts val="2300"/>
              </a:lnSpc>
              <a:spcBef>
                <a:spcPts val="580"/>
              </a:spcBef>
              <a:buClr>
                <a:srgbClr val="CC0066"/>
              </a:buClr>
              <a:buSzPct val="70833"/>
              <a:buFont typeface="Wingdings"/>
              <a:buChar char=""/>
              <a:tabLst>
                <a:tab pos="354965"/>
                <a:tab pos="355600"/>
              </a:tabLst>
            </a:pPr>
            <a:r>
              <a:rPr sz="2400" spc="-5">
                <a:solidFill>
                  <a:srgbClr val="0033CC"/>
                </a:solidFill>
                <a:latin typeface="宋体"/>
                <a:cs typeface="宋体"/>
              </a:rPr>
              <a:t>杨雨、闫群、孙恩琪、徐月明、孙洪立、刘森、刘子瞻、王鹏昊等人语文成绩不理想，应该提升。</a:t>
            </a:r>
            <a:endParaRPr sz="2400">
              <a:latin typeface="宋体"/>
              <a:cs typeface="宋体"/>
            </a:endParaRPr>
          </a:p>
          <a:p>
            <a:pPr marL="354965" marR="5080" indent="-342900">
              <a:lnSpc>
                <a:spcPts val="2300"/>
              </a:lnSpc>
              <a:spcBef>
                <a:spcPts val="585"/>
              </a:spcBef>
              <a:buClr>
                <a:srgbClr val="CC0066"/>
              </a:buClr>
              <a:buSzPct val="70833"/>
              <a:buFont typeface="Wingdings"/>
              <a:buChar char=""/>
              <a:tabLst>
                <a:tab pos="354965"/>
                <a:tab pos="355600"/>
              </a:tabLst>
            </a:pPr>
            <a:r>
              <a:rPr sz="2400" spc="-5">
                <a:solidFill>
                  <a:srgbClr val="0033CC"/>
                </a:solidFill>
                <a:latin typeface="宋体"/>
                <a:cs typeface="宋体"/>
              </a:rPr>
              <a:t>张熙堃、路子茜、闫群、尹叶、孙恩琪、赵旭、徐月明、王雅安等英语稍显单薄，应该加强。</a:t>
            </a:r>
            <a:endParaRPr sz="2400">
              <a:latin typeface="宋体"/>
              <a:cs typeface="宋体"/>
            </a:endParaRPr>
          </a:p>
          <a:p>
            <a:pPr marL="354965" marR="5080" indent="-342900">
              <a:lnSpc>
                <a:spcPts val="2300"/>
              </a:lnSpc>
              <a:spcBef>
                <a:spcPts val="585"/>
              </a:spcBef>
              <a:buClr>
                <a:srgbClr val="CC0066"/>
              </a:buClr>
              <a:buSzPct val="70833"/>
              <a:buFont typeface="Wingdings"/>
              <a:buChar char=""/>
              <a:tabLst>
                <a:tab pos="354965"/>
                <a:tab pos="355600"/>
              </a:tabLst>
            </a:pPr>
            <a:r>
              <a:rPr sz="2400" spc="-5">
                <a:solidFill>
                  <a:srgbClr val="0033CC"/>
                </a:solidFill>
                <a:latin typeface="宋体"/>
                <a:cs typeface="宋体"/>
              </a:rPr>
              <a:t>刘晴、贺月仙、杨思怡、魏文娜、田晓明、吴德聚数学成绩很差，假期想方法补补。</a:t>
            </a:r>
            <a:endParaRPr sz="2400">
              <a:latin typeface="宋体"/>
              <a:cs typeface="宋体"/>
            </a:endParaRPr>
          </a:p>
          <a:p>
            <a:pPr marL="354965" indent="-342265">
              <a:lnSpc>
                <a:spcPts val="2500"/>
              </a:lnSpc>
              <a:buClr>
                <a:srgbClr val="CC0066"/>
              </a:buClr>
              <a:buSzPct val="70833"/>
              <a:buFont typeface="Wingdings"/>
              <a:buChar char=""/>
              <a:tabLst>
                <a:tab pos="354965"/>
                <a:tab pos="355600"/>
              </a:tabLst>
            </a:pPr>
            <a:r>
              <a:rPr sz="2400">
                <a:solidFill>
                  <a:srgbClr val="0033CC"/>
                </a:solidFill>
                <a:latin typeface="宋体"/>
                <a:cs typeface="宋体"/>
              </a:rPr>
              <a:t>田晓明（</a:t>
            </a:r>
            <a:r>
              <a:rPr sz="2400">
                <a:solidFill>
                  <a:srgbClr val="0033CC"/>
                </a:solidFill>
                <a:latin typeface="Arial"/>
                <a:cs typeface="Arial"/>
              </a:rPr>
              <a:t>4</a:t>
            </a:r>
            <a:r>
              <a:rPr sz="2400">
                <a:solidFill>
                  <a:srgbClr val="0033CC"/>
                </a:solidFill>
                <a:latin typeface="宋体"/>
                <a:cs typeface="宋体"/>
              </a:rPr>
              <a:t>分）、李世田（</a:t>
            </a:r>
            <a:r>
              <a:rPr sz="2400">
                <a:solidFill>
                  <a:srgbClr val="0033CC"/>
                </a:solidFill>
                <a:latin typeface="Arial"/>
                <a:cs typeface="Arial"/>
              </a:rPr>
              <a:t>6</a:t>
            </a:r>
            <a:r>
              <a:rPr sz="2400">
                <a:solidFill>
                  <a:srgbClr val="0033CC"/>
                </a:solidFill>
                <a:latin typeface="宋体"/>
                <a:cs typeface="宋体"/>
              </a:rPr>
              <a:t>分）、刘越洋（</a:t>
            </a:r>
            <a:r>
              <a:rPr sz="2400">
                <a:solidFill>
                  <a:srgbClr val="0033CC"/>
                </a:solidFill>
                <a:latin typeface="Arial"/>
                <a:cs typeface="Arial"/>
              </a:rPr>
              <a:t>6</a:t>
            </a:r>
            <a:r>
              <a:rPr sz="2400">
                <a:solidFill>
                  <a:srgbClr val="0033CC"/>
                </a:solidFill>
                <a:latin typeface="宋体"/>
                <a:cs typeface="宋体"/>
              </a:rPr>
              <a:t>分）</a:t>
            </a:r>
            <a:r>
              <a:rPr sz="2400" spc="-15">
                <a:solidFill>
                  <a:srgbClr val="0033CC"/>
                </a:solidFill>
                <a:latin typeface="宋体"/>
                <a:cs typeface="宋体"/>
              </a:rPr>
              <a:t>、吴德聚</a:t>
            </a:r>
            <a:endParaRPr sz="2400">
              <a:latin typeface="宋体"/>
              <a:cs typeface="宋体"/>
            </a:endParaRPr>
          </a:p>
          <a:p>
            <a:pPr marL="354965" marR="140335">
              <a:lnSpc>
                <a:spcPts val="2420"/>
              </a:lnSpc>
              <a:spcBef>
                <a:spcPts val="175"/>
              </a:spcBef>
            </a:pPr>
            <a:r>
              <a:rPr sz="2400">
                <a:solidFill>
                  <a:srgbClr val="0033CC"/>
                </a:solidFill>
                <a:latin typeface="宋体"/>
                <a:cs typeface="宋体"/>
              </a:rPr>
              <a:t>（</a:t>
            </a:r>
            <a:r>
              <a:rPr sz="2400">
                <a:solidFill>
                  <a:srgbClr val="0033CC"/>
                </a:solidFill>
                <a:latin typeface="Arial"/>
                <a:cs typeface="Arial"/>
              </a:rPr>
              <a:t>9</a:t>
            </a:r>
            <a:r>
              <a:rPr sz="2400">
                <a:solidFill>
                  <a:srgbClr val="0033CC"/>
                </a:solidFill>
                <a:latin typeface="宋体"/>
                <a:cs typeface="宋体"/>
              </a:rPr>
              <a:t>分）</a:t>
            </a:r>
            <a:r>
              <a:rPr sz="2400" spc="-5">
                <a:solidFill>
                  <a:srgbClr val="0033CC"/>
                </a:solidFill>
                <a:latin typeface="宋体"/>
                <a:cs typeface="宋体"/>
              </a:rPr>
              <a:t>等人物理分数极差，可见其平时上课体现很差，至</a:t>
            </a:r>
            <a:r>
              <a:rPr sz="2400" spc="-10">
                <a:solidFill>
                  <a:srgbClr val="0033CC"/>
                </a:solidFill>
                <a:latin typeface="宋体"/>
                <a:cs typeface="宋体"/>
              </a:rPr>
              <a:t>少没有仔细听过课。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https://d.book118.com/726041225220010032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Microsoft JhengHei</vt:lpstr>
      <vt:lpstr>宋体</vt:lpstr>
      <vt:lpstr>微软雅黑</vt:lpstr>
      <vt:lpstr>Tahoma</vt:lpstr>
      <vt:lpstr>Wingdings</vt:lpstr>
      <vt:lpstr>Office Theme</vt:lpstr>
      <vt:lpstr>试验中学八五班家长会</vt:lpstr>
      <vt:lpstr>PowerPoint Presentation</vt:lpstr>
      <vt:lpstr>家长会内容:</vt:lpstr>
      <vt:lpstr>PowerPoint Presentation</vt:lpstr>
      <vt:lpstr>前一百名（14人）</vt:lpstr>
      <vt:lpstr>PowerPoint Presentation</vt:lpstr>
      <vt:lpstr>PowerPoint Presentation</vt:lpstr>
      <vt:lpstr>前三百名（37人）10人</vt:lpstr>
      <vt:lpstr>前四百名（53人）16人</vt:lpstr>
      <vt:lpstr>四百到五百名（13人）</vt:lpstr>
      <vt:lpstr>五百名后来（8人，1人病假未考）</vt:lpstr>
      <vt:lpstr>进步较大旳：</vt:lpstr>
      <vt:lpstr>PowerPoint Presentation</vt:lpstr>
      <vt:lpstr>PowerPoint Presentation</vt:lpstr>
      <vt:lpstr>退步明显旳（与上次月考比较）：</vt:lpstr>
      <vt:lpstr>点名台</vt:lpstr>
      <vt:lpstr>诊疗所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2024-09-01T04:10:12.980</cp:lastPrinted>
  <dcterms:created xsi:type="dcterms:W3CDTF">2024-08-31T20:10:13Z</dcterms:created>
  <dcterms:modified xsi:type="dcterms:W3CDTF">2024-08-31T20:10:14Z</dcterms:modified>
</cp:coreProperties>
</file>