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40CE1-7B63-4FA6-9197-0BFF16865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916DA-91C7-4AF9-9688-88DEC9AE7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62767-47FE-48D4-9001-A87CEC0EB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DA4BC-04CD-4C4A-90F2-CBEA52CB8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B3FCF2-5802-4F8E-8119-EED278F57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0CBBD-FD36-4B26-ADCE-8FA92001D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675FE-9665-4E96-BCC4-DC1CBB7BA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2F7B5-7581-4F62-B32C-2F975760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3CD37-02C2-456B-BD96-88FBA2516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1E4D1-98D6-4497-99F8-FE302361A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7AF0E-2180-42CF-B3C3-CCCF8E0BD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42210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设备管理的设备耗材与资源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设备耗材概述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设备耗材采购与库存管理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设备耗材使用与维护保养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设备耗材成本控制与节约措施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设备耗材信息化管理系统建设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设备耗材概述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设备耗材定义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设备耗材是指在设备运行过程中，需要定期更换或消耗的零部件、配件、原材料等物品，以确保设备的正常运转和延长设备使用寿命。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专用耗材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如特定设备的专用清洗剂、润滑油等；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设备耗材分类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根据使用性质和特点，设备耗材可分为以下几类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耐磨件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如轴承、齿轮等机械传动部件；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常规耗材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如打印机墨盒、复印机碳粉等；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电器元件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如开关、保险丝、继电器等。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设备耗材定义与分类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市场现状：当前，设备耗材市场呈现出品牌化、专业化、服务化等趋势，用户对设备耗材的品质和服务要求越来越高。同时，随着电子商务的快速发展，线上销售已成为设备耗材市场的重要渠道。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市场趋势：未来，随着智能制造和工业4.0的推进，设备耗材市场将呈现以下趋势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个性化定制：满足用户个性化需求的定制耗材将逐渐增多；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绿色环保：环保型耗材将成为市场主流，推动行业绿色发展；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智能化管理：借助物联网、大数据等技术手段，实现设备耗材的智能化管理和优化。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设备耗材市场现状及趋势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及时更换和补充设备耗材，确保设备的正常运转，避免因耗材问题导致的生产中断或设备损坏。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保障设备正常运行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通过合理的设备耗材管理，降低库存成本、采购成本和人力成本，提高企业的经济效益。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优化设备耗材的选用和更换流程，减少停机时间，提高生产效率。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采用环保型耗材和智能化管理手段，有助于企业实现绿色生产、节能减排和可持续发展目标。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设备耗材管理重要性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设备资源管理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根据设备的功能、性质和使用范围，设备资源可分为生产设备、检测设备、运输设备等。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包括设备本身及其附属设施、设备技术资料、设备操作人员等。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设备资源分类与内容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设备资源内容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根据生产需求和设备能力，对设备资源进行合理的配置，包括设备的数量、型号、布局等。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通过技术改进、流程优化等手段，提高设备资源的利用效率和生产效益。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13" r="18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设备资源配置与优化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542" b="2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在企业内部或企业之间，实现设备资源的共享使用，减少重复投资和浪费。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设备资源共享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通过信息化手段，实现设备资源的协同管理和调度，提高设备资源的整体效能。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设备资源协同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设备资源共享与协同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设备耗材采购与库存管理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通过对设备运行数据的分析，预测耗材需求，制定采购计划。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了解耗材市场动态，包括价格、质量、供货周期等，为采购决策提供依据。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采购执行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按照采购计划，选择合适的供应商，签订合同并执行采购。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核实供应商的营业执照、税务登记证等资质文件，确保其合法经营。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供应商能力评估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考察供应商的生产能力、技术水平、质量管理体系等，确保其能够提供符合要求的耗材。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供应商信誉评估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了解供应商的历史业绩、客户评价等，评估其信誉状况。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https://d.book118.com/726042210055010041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2024-09-08T04:07:12.084</cp:lastPrinted>
  <dcterms:created xsi:type="dcterms:W3CDTF">2024-09-07T20:07:12Z</dcterms:created>
  <dcterms:modified xsi:type="dcterms:W3CDTF">2024-09-07T20:07:13Z</dcterms:modified>
</cp:coreProperties>
</file>